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4" r:id="rId4"/>
    <p:sldId id="258" r:id="rId5"/>
    <p:sldId id="263" r:id="rId6"/>
    <p:sldId id="259" r:id="rId7"/>
    <p:sldId id="262" r:id="rId8"/>
    <p:sldId id="260" r:id="rId9"/>
    <p:sldId id="261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734" autoAdjust="0"/>
    <p:restoredTop sz="94660"/>
  </p:normalViewPr>
  <p:slideViewPr>
    <p:cSldViewPr snapToGrid="0">
      <p:cViewPr varScale="1">
        <p:scale>
          <a:sx n="82" d="100"/>
          <a:sy n="82" d="100"/>
        </p:scale>
        <p:origin x="730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cc Abca" userId="218cc70be08a6819" providerId="LiveId" clId="{EB929CB3-2060-4B50-9B02-81F936946C70}"/>
    <pc:docChg chg="modSld">
      <pc:chgData name="Bcc Abca" userId="218cc70be08a6819" providerId="LiveId" clId="{EB929CB3-2060-4B50-9B02-81F936946C70}" dt="2024-04-21T05:23:09.244" v="8" actId="6549"/>
      <pc:docMkLst>
        <pc:docMk/>
      </pc:docMkLst>
      <pc:sldChg chg="modSp mod">
        <pc:chgData name="Bcc Abca" userId="218cc70be08a6819" providerId="LiveId" clId="{EB929CB3-2060-4B50-9B02-81F936946C70}" dt="2024-04-21T05:22:51.260" v="4" actId="20577"/>
        <pc:sldMkLst>
          <pc:docMk/>
          <pc:sldMk cId="3123900396" sldId="256"/>
        </pc:sldMkLst>
        <pc:spChg chg="mod">
          <ac:chgData name="Bcc Abca" userId="218cc70be08a6819" providerId="LiveId" clId="{EB929CB3-2060-4B50-9B02-81F936946C70}" dt="2024-04-21T05:22:51.260" v="4" actId="20577"/>
          <ac:spMkLst>
            <pc:docMk/>
            <pc:sldMk cId="3123900396" sldId="256"/>
            <ac:spMk id="2" creationId="{24D682FA-61F7-4971-9CB1-AC379B2C614F}"/>
          </ac:spMkLst>
        </pc:spChg>
      </pc:sldChg>
      <pc:sldChg chg="modSp mod">
        <pc:chgData name="Bcc Abca" userId="218cc70be08a6819" providerId="LiveId" clId="{EB929CB3-2060-4B50-9B02-81F936946C70}" dt="2024-04-21T05:23:09.244" v="8" actId="6549"/>
        <pc:sldMkLst>
          <pc:docMk/>
          <pc:sldMk cId="3674291239" sldId="261"/>
        </pc:sldMkLst>
        <pc:spChg chg="mod">
          <ac:chgData name="Bcc Abca" userId="218cc70be08a6819" providerId="LiveId" clId="{EB929CB3-2060-4B50-9B02-81F936946C70}" dt="2024-04-21T05:23:09.244" v="8" actId="6549"/>
          <ac:spMkLst>
            <pc:docMk/>
            <pc:sldMk cId="3674291239" sldId="261"/>
            <ac:spMk id="2" creationId="{24D682FA-61F7-4971-9CB1-AC379B2C614F}"/>
          </ac:spMkLst>
        </pc:spChg>
      </pc:sldChg>
      <pc:sldChg chg="modSp mod">
        <pc:chgData name="Bcc Abca" userId="218cc70be08a6819" providerId="LiveId" clId="{EB929CB3-2060-4B50-9B02-81F936946C70}" dt="2024-04-21T05:23:05.636" v="7" actId="6549"/>
        <pc:sldMkLst>
          <pc:docMk/>
          <pc:sldMk cId="370245712" sldId="262"/>
        </pc:sldMkLst>
        <pc:spChg chg="mod">
          <ac:chgData name="Bcc Abca" userId="218cc70be08a6819" providerId="LiveId" clId="{EB929CB3-2060-4B50-9B02-81F936946C70}" dt="2024-04-21T05:23:05.636" v="7" actId="6549"/>
          <ac:spMkLst>
            <pc:docMk/>
            <pc:sldMk cId="370245712" sldId="262"/>
            <ac:spMk id="2" creationId="{24D682FA-61F7-4971-9CB1-AC379B2C614F}"/>
          </ac:spMkLst>
        </pc:spChg>
      </pc:sldChg>
      <pc:sldChg chg="modSp mod">
        <pc:chgData name="Bcc Abca" userId="218cc70be08a6819" providerId="LiveId" clId="{EB929CB3-2060-4B50-9B02-81F936946C70}" dt="2024-04-21T05:23:02.084" v="6" actId="6549"/>
        <pc:sldMkLst>
          <pc:docMk/>
          <pc:sldMk cId="1541763148" sldId="263"/>
        </pc:sldMkLst>
        <pc:spChg chg="mod">
          <ac:chgData name="Bcc Abca" userId="218cc70be08a6819" providerId="LiveId" clId="{EB929CB3-2060-4B50-9B02-81F936946C70}" dt="2024-04-21T05:23:02.084" v="6" actId="6549"/>
          <ac:spMkLst>
            <pc:docMk/>
            <pc:sldMk cId="1541763148" sldId="263"/>
            <ac:spMk id="2" creationId="{24D682FA-61F7-4971-9CB1-AC379B2C614F}"/>
          </ac:spMkLst>
        </pc:spChg>
      </pc:sldChg>
      <pc:sldChg chg="modSp mod">
        <pc:chgData name="Bcc Abca" userId="218cc70be08a6819" providerId="LiveId" clId="{EB929CB3-2060-4B50-9B02-81F936946C70}" dt="2024-04-21T05:22:59.292" v="5" actId="6549"/>
        <pc:sldMkLst>
          <pc:docMk/>
          <pc:sldMk cId="517337733" sldId="264"/>
        </pc:sldMkLst>
        <pc:spChg chg="mod">
          <ac:chgData name="Bcc Abca" userId="218cc70be08a6819" providerId="LiveId" clId="{EB929CB3-2060-4B50-9B02-81F936946C70}" dt="2024-04-21T05:22:59.292" v="5" actId="6549"/>
          <ac:spMkLst>
            <pc:docMk/>
            <pc:sldMk cId="517337733" sldId="264"/>
            <ac:spMk id="2" creationId="{24D682FA-61F7-4971-9CB1-AC379B2C614F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BC21EB-9BE7-010A-CA21-C1CE1CC60B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330257F-B32F-4EC9-5978-506BAA55CF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B8C655-A1B4-0EB9-78D5-3F6CA8EE34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41918-A28D-4AC4-BF76-9D7A00EC6F71}" type="datetimeFigureOut">
              <a:rPr lang="en-AE" smtClean="0"/>
              <a:t>21 Apr 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3B2327-E327-7426-321B-DE96529216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BAAD9C-A0FC-477F-6F3C-A68A2D79B2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03514-9CA0-4BBE-984E-D23DFC603148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3854613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D02406-D887-E22A-450B-6D667AD283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20D4315-11D3-80E8-B6DE-5D13D9DBD9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62A5DE-4426-89AD-56FF-F3506B5B43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41918-A28D-4AC4-BF76-9D7A00EC6F71}" type="datetimeFigureOut">
              <a:rPr lang="en-AE" smtClean="0"/>
              <a:t>21 Apr 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BD6525-9280-6EF7-48B9-271F7BE10A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DC309D-2E40-C844-A60D-B48C56E0C6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03514-9CA0-4BBE-984E-D23DFC603148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4498902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A3C3E32-0DFE-E646-4DB8-5C48E53E353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F32A32E-EFED-24E4-B67A-C586B633BC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9D1597-93C2-2B83-6934-4BEC065F94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41918-A28D-4AC4-BF76-9D7A00EC6F71}" type="datetimeFigureOut">
              <a:rPr lang="en-AE" smtClean="0"/>
              <a:t>21 Apr 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B51026-25EB-22BF-E8DF-35C4A57E17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A1E927-8836-6A55-E9AB-57037DD2FC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03514-9CA0-4BBE-984E-D23DFC603148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6719782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287968-AB4B-D391-AA2D-61473C12FA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0BF93E-D1C3-D6BC-9FF3-8A54291957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5ACD22-BB9D-48A8-C6B7-BC5F2CED13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41918-A28D-4AC4-BF76-9D7A00EC6F71}" type="datetimeFigureOut">
              <a:rPr lang="en-AE" smtClean="0"/>
              <a:t>21 Apr 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21BA49-5787-EAC4-3657-69BBD1856A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D39158-E660-D468-582C-185FF1C2E3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03514-9CA0-4BBE-984E-D23DFC603148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40566132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9D2B4D-E530-F001-00B1-7592002DF8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47E2898-B6E3-2F05-6945-937729E60A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50C7C9-7428-05FF-1CE1-3ED595A90E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41918-A28D-4AC4-BF76-9D7A00EC6F71}" type="datetimeFigureOut">
              <a:rPr lang="en-AE" smtClean="0"/>
              <a:t>21 Apr 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C578A5-6B89-3C0B-12D3-39F303771B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DF36D8-CB8A-8EFE-821B-E66358E07B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03514-9CA0-4BBE-984E-D23DFC603148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8350972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627FCF-CA6A-69CF-B39B-0F0799908F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0F0AF1-A90E-8B74-D6F2-3C422CBB30F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DA682B1-3BF2-FDD0-8929-59121D8011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B66611-D1DF-21B2-FBEF-6AF671B50C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41918-A28D-4AC4-BF76-9D7A00EC6F71}" type="datetimeFigureOut">
              <a:rPr lang="en-AE" smtClean="0"/>
              <a:t>21 Apr 2024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822DF8-5908-6FD9-E86C-F4B58C7728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2E426C-D856-4E29-5592-B651F13629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03514-9CA0-4BBE-984E-D23DFC603148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2591843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C49317-4380-DA49-6C99-89A794727A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D93078-AE2D-75F2-1178-829EA9103C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C0B3340-9125-F24B-4A55-A6C7CE6EB5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AB6F8F7-D999-F33E-7170-EC1CCDEB756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FB83DAC-0D01-E279-52CA-05313A0FFAE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0900A8C-A798-B524-2131-6E8E9C4D18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41918-A28D-4AC4-BF76-9D7A00EC6F71}" type="datetimeFigureOut">
              <a:rPr lang="en-AE" smtClean="0"/>
              <a:t>21 Apr 2024</a:t>
            </a:fld>
            <a:endParaRPr lang="en-A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66DB17F-3227-1F12-F25C-8428DC733F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154B93F-67EE-0DDA-49C2-FB29A97807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03514-9CA0-4BBE-984E-D23DFC603148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6690675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899200-B218-151B-C0BC-BB58FA1041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DFD0D36-FA9C-8788-E64F-30D629927B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41918-A28D-4AC4-BF76-9D7A00EC6F71}" type="datetimeFigureOut">
              <a:rPr lang="en-AE" smtClean="0"/>
              <a:t>21 Apr 2024</a:t>
            </a:fld>
            <a:endParaRPr lang="en-A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45789BD-D7EE-9F35-AAE4-95D84897E0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3B454C4-D309-FEE8-1F99-9004E27F03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03514-9CA0-4BBE-984E-D23DFC603148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8199245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633E6BD-4539-CF52-B3E6-13D7814FC5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41918-A28D-4AC4-BF76-9D7A00EC6F71}" type="datetimeFigureOut">
              <a:rPr lang="en-AE" smtClean="0"/>
              <a:t>21 Apr 2024</a:t>
            </a:fld>
            <a:endParaRPr lang="en-A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00853F5-DE54-0263-6EF9-F68F7EF26D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EC4385-6F7F-296C-14FE-87B942F6B3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03514-9CA0-4BBE-984E-D23DFC603148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6834539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BD7EF5-A136-6794-828F-CEFC8A8519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F25F83-53FF-B10A-B789-66C42524E4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FDA06B2-6C87-BD65-45A1-4137A0ABE5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30F74F-8C3B-D936-A5A1-7C19D4076B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41918-A28D-4AC4-BF76-9D7A00EC6F71}" type="datetimeFigureOut">
              <a:rPr lang="en-AE" smtClean="0"/>
              <a:t>21 Apr 2024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5416A01-DD2F-F485-3E1D-7756A058EC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F6FD31-5249-D598-ACC1-F6F7D55013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03514-9CA0-4BBE-984E-D23DFC603148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8075914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10FE66-26B1-54FD-6F1C-BC887625A2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C00A02C-D88C-4F44-A2EB-7FC79D4B8AD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CF7932B-0F07-DE22-36A0-F897F72396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61C8A4F-D17B-5D49-0DF6-23371749E4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41918-A28D-4AC4-BF76-9D7A00EC6F71}" type="datetimeFigureOut">
              <a:rPr lang="en-AE" smtClean="0"/>
              <a:t>21 Apr 2024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A4AD31F-3023-DA88-58AF-2291EF6287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19F116-0EAA-4E8F-1EB8-F7D0BF9CC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03514-9CA0-4BBE-984E-D23DFC603148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3888327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69EC3B3-7E3A-5872-6C70-3A57282DDF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0E4D70-0447-4D47-342D-6FD3751EC6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8B01B3-5721-49AE-D76A-7F0B216842C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341918-A28D-4AC4-BF76-9D7A00EC6F71}" type="datetimeFigureOut">
              <a:rPr lang="en-AE" smtClean="0"/>
              <a:t>21 Apr 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9BDF10-3D34-7E42-B8A6-E71C30A0D6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9BEB2A-97F8-F416-F81A-3C797D12369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003514-9CA0-4BBE-984E-D23DFC603148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7240514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D682FA-61F7-4971-9CB1-AC379B2C61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0718" y="3429000"/>
            <a:ext cx="11707780" cy="3429000"/>
          </a:xfrm>
        </p:spPr>
        <p:txBody>
          <a:bodyPr anchor="ctr">
            <a:normAutofit/>
          </a:bodyPr>
          <a:lstStyle/>
          <a:p>
            <a:r>
              <a:rPr lang="en-US" sz="4400" i="1" dirty="0" err="1"/>
              <a:t>Yeshu</a:t>
            </a:r>
            <a:r>
              <a:rPr lang="en-US" sz="4400" i="1" dirty="0"/>
              <a:t> </a:t>
            </a:r>
            <a:r>
              <a:rPr lang="en-US" sz="4400" i="1" dirty="0" err="1"/>
              <a:t>ennaashrayamaam</a:t>
            </a:r>
            <a:r>
              <a:rPr lang="en-US" sz="4400" i="1" dirty="0"/>
              <a:t> </a:t>
            </a:r>
            <a:br>
              <a:rPr lang="en-US" sz="4400" i="1" dirty="0"/>
            </a:br>
            <a:r>
              <a:rPr lang="en-US" sz="4400" i="1" dirty="0" err="1"/>
              <a:t>Kristheshu</a:t>
            </a:r>
            <a:r>
              <a:rPr lang="en-US" sz="4400" i="1" dirty="0"/>
              <a:t> </a:t>
            </a:r>
            <a:r>
              <a:rPr lang="en-US" sz="4400" i="1" dirty="0" err="1"/>
              <a:t>ennaashrayamaam</a:t>
            </a:r>
            <a:br>
              <a:rPr lang="en-US" sz="4400" i="1" dirty="0"/>
            </a:br>
            <a:r>
              <a:rPr lang="en-US" sz="4400" i="1" dirty="0"/>
              <a:t>Avan-</a:t>
            </a:r>
            <a:r>
              <a:rPr lang="en-US" sz="4400" i="1" dirty="0" err="1"/>
              <a:t>anugraha</a:t>
            </a:r>
            <a:r>
              <a:rPr lang="en-US" sz="4400" i="1" dirty="0"/>
              <a:t>-</a:t>
            </a:r>
            <a:r>
              <a:rPr lang="en-US" sz="4400" i="1" dirty="0" err="1"/>
              <a:t>karangal</a:t>
            </a:r>
            <a:r>
              <a:rPr lang="en-US" sz="4400" i="1" dirty="0"/>
              <a:t> </a:t>
            </a:r>
            <a:r>
              <a:rPr lang="en-US" sz="4400" i="1" dirty="0" err="1"/>
              <a:t>neetti-yennethan</a:t>
            </a:r>
            <a:r>
              <a:rPr lang="en-US" sz="4400" i="1" dirty="0"/>
              <a:t> </a:t>
            </a:r>
            <a:br>
              <a:rPr lang="en-US" sz="4400" i="1" dirty="0"/>
            </a:br>
            <a:r>
              <a:rPr lang="en-US" sz="4400" i="1" dirty="0" err="1"/>
              <a:t>Arikil-anachidunnu</a:t>
            </a:r>
            <a:endParaRPr lang="en-AE" sz="4400" i="1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18DDEAAB-B716-94D0-C2DA-7B584CBD25CB}"/>
              </a:ext>
            </a:extLst>
          </p:cNvPr>
          <p:cNvSpPr txBox="1">
            <a:spLocks/>
          </p:cNvSpPr>
          <p:nvPr/>
        </p:nvSpPr>
        <p:spPr>
          <a:xfrm>
            <a:off x="300718" y="0"/>
            <a:ext cx="11707780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400" b="1" dirty="0" err="1">
                <a:latin typeface="ML-TTAmbili" panose="04000000000000000000" pitchFamily="82" charset="0"/>
              </a:rPr>
              <a:t>tbip</a:t>
            </a:r>
            <a:r>
              <a:rPr lang="en-US" sz="5400" b="1" dirty="0">
                <a:latin typeface="ML-TTAmbili" panose="04000000000000000000" pitchFamily="82" charset="0"/>
              </a:rPr>
              <a:t> </a:t>
            </a:r>
            <a:r>
              <a:rPr lang="en-US" sz="5400" b="1" dirty="0" err="1">
                <a:latin typeface="ML-TTAmbili" panose="04000000000000000000" pitchFamily="82" charset="0"/>
              </a:rPr>
              <a:t>F¶m</a:t>
            </a:r>
            <a:r>
              <a:rPr lang="en-US" sz="5400" b="1" dirty="0">
                <a:latin typeface="ML-TTAmbili" panose="04000000000000000000" pitchFamily="82" charset="0"/>
              </a:rPr>
              <a:t>-{</a:t>
            </a:r>
            <a:r>
              <a:rPr lang="en-US" sz="5400" b="1" dirty="0" err="1">
                <a:latin typeface="ML-TTAmbili" panose="04000000000000000000" pitchFamily="82" charset="0"/>
              </a:rPr>
              <a:t>i-bamw</a:t>
            </a:r>
            <a:r>
              <a:rPr lang="en-US" sz="5400" b="1" dirty="0">
                <a:latin typeface="ML-TTAmbili" panose="04000000000000000000" pitchFamily="82" charset="0"/>
              </a:rPr>
              <a:t> </a:t>
            </a:r>
          </a:p>
          <a:p>
            <a:r>
              <a:rPr lang="en-US" sz="5400" b="1" dirty="0">
                <a:latin typeface="ML-TTAmbili" panose="04000000000000000000" pitchFamily="82" charset="0"/>
              </a:rPr>
              <a:t>{</a:t>
            </a:r>
            <a:r>
              <a:rPr lang="en-US" sz="5400" b="1" dirty="0" err="1">
                <a:latin typeface="ML-TTAmbili" panose="04000000000000000000" pitchFamily="82" charset="0"/>
              </a:rPr>
              <a:t>InkvtXip</a:t>
            </a:r>
            <a:r>
              <a:rPr lang="en-US" sz="5400" b="1" dirty="0">
                <a:latin typeface="ML-TTAmbili" panose="04000000000000000000" pitchFamily="82" charset="0"/>
              </a:rPr>
              <a:t> </a:t>
            </a:r>
            <a:r>
              <a:rPr lang="en-US" sz="5400" b="1" dirty="0" err="1">
                <a:latin typeface="ML-TTAmbili" panose="04000000000000000000" pitchFamily="82" charset="0"/>
              </a:rPr>
              <a:t>F¶m</a:t>
            </a:r>
            <a:r>
              <a:rPr lang="en-US" sz="5400" b="1" dirty="0">
                <a:latin typeface="ML-TTAmbili" panose="04000000000000000000" pitchFamily="82" charset="0"/>
              </a:rPr>
              <a:t>-{</a:t>
            </a:r>
            <a:r>
              <a:rPr lang="en-US" sz="5400" b="1" dirty="0" err="1">
                <a:latin typeface="ML-TTAmbili" panose="04000000000000000000" pitchFamily="82" charset="0"/>
              </a:rPr>
              <a:t>i-bamw</a:t>
            </a:r>
            <a:endParaRPr lang="en-US" sz="5400" b="1" dirty="0">
              <a:latin typeface="ML-TTAmbili" panose="04000000000000000000" pitchFamily="82" charset="0"/>
            </a:endParaRPr>
          </a:p>
          <a:p>
            <a:r>
              <a:rPr lang="en-US" sz="5400" b="1" dirty="0">
                <a:latin typeface="ML-TTAmbili" panose="04000000000000000000" pitchFamily="82" charset="0"/>
              </a:rPr>
              <a:t>Ah-\-\p-{K-l-I-c-§Ä \</a:t>
            </a:r>
            <a:r>
              <a:rPr lang="en-US" sz="5400" b="1" dirty="0" err="1">
                <a:latin typeface="ML-TTAmbili" panose="04000000000000000000" pitchFamily="82" charset="0"/>
              </a:rPr>
              <a:t>o«n</a:t>
            </a:r>
            <a:r>
              <a:rPr lang="en-US" sz="5400" b="1" dirty="0">
                <a:latin typeface="ML-TTAmbili" panose="04000000000000000000" pitchFamily="82" charset="0"/>
              </a:rPr>
              <a:t>-sb-s¶-¯³ </a:t>
            </a:r>
          </a:p>
          <a:p>
            <a:r>
              <a:rPr lang="en-US" sz="5400" b="1" dirty="0" err="1">
                <a:latin typeface="ML-TTAmbili" panose="04000000000000000000" pitchFamily="82" charset="0"/>
              </a:rPr>
              <a:t>Acn</a:t>
            </a:r>
            <a:r>
              <a:rPr lang="en-US" sz="5400" b="1" dirty="0">
                <a:latin typeface="ML-TTAmbili" panose="04000000000000000000" pitchFamily="82" charset="0"/>
              </a:rPr>
              <a:t>-In-e-W-¨</a:t>
            </a:r>
            <a:r>
              <a:rPr lang="en-US" sz="5400" b="1" dirty="0" err="1">
                <a:latin typeface="ML-TTAmbili" panose="04000000000000000000" pitchFamily="82" charset="0"/>
              </a:rPr>
              <a:t>n-Sp¶p</a:t>
            </a:r>
            <a:endParaRPr lang="en-AE" sz="5400" b="1" dirty="0">
              <a:latin typeface="ML-TTAmbili" panose="04000000000000000000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39003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D682FA-61F7-4971-9CB1-AC379B2C61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0718" y="3429000"/>
            <a:ext cx="11707780" cy="3429000"/>
          </a:xfrm>
        </p:spPr>
        <p:txBody>
          <a:bodyPr anchor="ctr">
            <a:normAutofit/>
          </a:bodyPr>
          <a:lstStyle/>
          <a:p>
            <a:pPr algn="l"/>
            <a:r>
              <a:rPr lang="en-US" sz="4400" dirty="0" err="1"/>
              <a:t>Daahathe</a:t>
            </a:r>
            <a:r>
              <a:rPr lang="en-US" sz="4400" dirty="0"/>
              <a:t> </a:t>
            </a:r>
            <a:r>
              <a:rPr lang="en-US" sz="4400" dirty="0" err="1"/>
              <a:t>perukkum</a:t>
            </a:r>
            <a:r>
              <a:rPr lang="en-US" sz="4400" dirty="0"/>
              <a:t> </a:t>
            </a:r>
            <a:r>
              <a:rPr lang="en-US" sz="4400" dirty="0" err="1"/>
              <a:t>jalamallo-iha</a:t>
            </a:r>
            <a:r>
              <a:rPr lang="en-US" sz="4400" dirty="0"/>
              <a:t> </a:t>
            </a:r>
            <a:br>
              <a:rPr lang="en-US" sz="4400" dirty="0"/>
            </a:br>
            <a:r>
              <a:rPr lang="en-US" sz="4400" dirty="0" err="1"/>
              <a:t>Lokam</a:t>
            </a:r>
            <a:r>
              <a:rPr lang="en-US" sz="4400" dirty="0"/>
              <a:t> </a:t>
            </a:r>
            <a:r>
              <a:rPr lang="en-US" sz="4400" dirty="0" err="1"/>
              <a:t>kodukkum</a:t>
            </a:r>
            <a:r>
              <a:rPr lang="en-US" sz="4400" dirty="0"/>
              <a:t> </a:t>
            </a:r>
            <a:r>
              <a:rPr lang="en-US" sz="4400" dirty="0" err="1"/>
              <a:t>sukhamellaam</a:t>
            </a:r>
            <a:br>
              <a:rPr lang="en-US" sz="4400" dirty="0"/>
            </a:br>
            <a:r>
              <a:rPr lang="en-US" sz="4400" dirty="0" err="1"/>
              <a:t>Snehathinn</a:t>
            </a:r>
            <a:r>
              <a:rPr lang="en-US" sz="4400" dirty="0"/>
              <a:t>-</a:t>
            </a:r>
            <a:r>
              <a:rPr lang="en-US" sz="4400" dirty="0" err="1"/>
              <a:t>uravidam</a:t>
            </a:r>
            <a:r>
              <a:rPr lang="en-US" sz="4400" dirty="0"/>
              <a:t>-</a:t>
            </a:r>
            <a:r>
              <a:rPr lang="en-US" sz="4400" dirty="0" err="1"/>
              <a:t>eshuvathre</a:t>
            </a:r>
            <a:r>
              <a:rPr lang="en-US" sz="4400" dirty="0"/>
              <a:t>-yen</a:t>
            </a:r>
            <a:br>
              <a:rPr lang="en-US" sz="4400" dirty="0"/>
            </a:br>
            <a:r>
              <a:rPr lang="en-US" sz="4400" dirty="0" err="1"/>
              <a:t>Daahathe</a:t>
            </a:r>
            <a:r>
              <a:rPr lang="en-US" sz="4400" dirty="0"/>
              <a:t> </a:t>
            </a:r>
            <a:r>
              <a:rPr lang="en-US" sz="4400" dirty="0" err="1"/>
              <a:t>theerkkum</a:t>
            </a:r>
            <a:r>
              <a:rPr lang="en-US" sz="4400" dirty="0"/>
              <a:t> </a:t>
            </a:r>
            <a:r>
              <a:rPr lang="en-US" sz="4400" dirty="0" err="1"/>
              <a:t>jeeva</a:t>
            </a:r>
            <a:r>
              <a:rPr lang="en-US" sz="4400" dirty="0"/>
              <a:t> </a:t>
            </a:r>
            <a:r>
              <a:rPr lang="en-US" sz="4400" dirty="0" err="1"/>
              <a:t>jalam</a:t>
            </a:r>
            <a:r>
              <a:rPr lang="en-US" sz="4400" dirty="0"/>
              <a:t>-</a:t>
            </a:r>
            <a:endParaRPr lang="en-AE" sz="4400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75A38D50-9C3A-FB8B-0770-32A9A1412C57}"/>
              </a:ext>
            </a:extLst>
          </p:cNvPr>
          <p:cNvSpPr txBox="1">
            <a:spLocks/>
          </p:cNvSpPr>
          <p:nvPr/>
        </p:nvSpPr>
        <p:spPr>
          <a:xfrm>
            <a:off x="300718" y="0"/>
            <a:ext cx="11707780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5400" b="1" dirty="0" err="1">
                <a:latin typeface="ML-TTAmbili" panose="04000000000000000000" pitchFamily="82" charset="0"/>
              </a:rPr>
              <a:t>Zml</a:t>
            </a:r>
            <a:r>
              <a:rPr lang="en-US" sz="5400" b="1" dirty="0">
                <a:latin typeface="ML-TTAmbili" panose="04000000000000000000" pitchFamily="82" charset="0"/>
              </a:rPr>
              <a:t>-s¯-s¸-</a:t>
            </a:r>
            <a:r>
              <a:rPr lang="en-US" sz="5400" b="1" dirty="0" err="1">
                <a:latin typeface="ML-TTAmbili" panose="04000000000000000000" pitchFamily="82" charset="0"/>
              </a:rPr>
              <a:t>cp¡pw</a:t>
            </a:r>
            <a:r>
              <a:rPr lang="en-US" sz="5400" b="1" dirty="0">
                <a:latin typeface="ML-TTAmbili" panose="04000000000000000000" pitchFamily="82" charset="0"/>
              </a:rPr>
              <a:t> </a:t>
            </a:r>
          </a:p>
          <a:p>
            <a:pPr algn="l"/>
            <a:r>
              <a:rPr lang="en-US" sz="5400" b="1" dirty="0">
                <a:latin typeface="ML-TTAmbili" panose="04000000000000000000" pitchFamily="82" charset="0"/>
              </a:rPr>
              <a:t>Pe-a-</a:t>
            </a:r>
            <a:r>
              <a:rPr lang="en-US" sz="5400" b="1" dirty="0" err="1">
                <a:latin typeface="ML-TTAmbili" panose="04000000000000000000" pitchFamily="82" charset="0"/>
              </a:rPr>
              <a:t>tÃm</a:t>
            </a:r>
            <a:r>
              <a:rPr lang="en-US" sz="5400" b="1" dirty="0">
                <a:latin typeface="ML-TTAmbili" panose="04000000000000000000" pitchFamily="82" charset="0"/>
              </a:rPr>
              <a:t>-þ-C-l-</a:t>
            </a:r>
            <a:r>
              <a:rPr lang="en-US" sz="5400" b="1" dirty="0" err="1">
                <a:latin typeface="ML-TTAmbili" panose="04000000000000000000" pitchFamily="82" charset="0"/>
              </a:rPr>
              <a:t>temIw</a:t>
            </a:r>
            <a:r>
              <a:rPr lang="en-US" sz="5400" b="1" dirty="0">
                <a:latin typeface="ML-TTAmbili" panose="04000000000000000000" pitchFamily="82" charset="0"/>
              </a:rPr>
              <a:t> </a:t>
            </a:r>
            <a:r>
              <a:rPr lang="en-US" sz="5400" b="1" dirty="0" err="1">
                <a:latin typeface="ML-TTAmbili" panose="04000000000000000000" pitchFamily="82" charset="0"/>
              </a:rPr>
              <a:t>sImSp¡pw</a:t>
            </a:r>
            <a:r>
              <a:rPr lang="en-US" sz="5400" b="1" dirty="0">
                <a:latin typeface="ML-TTAmbili" panose="04000000000000000000" pitchFamily="82" charset="0"/>
              </a:rPr>
              <a:t> </a:t>
            </a:r>
            <a:r>
              <a:rPr lang="en-US" sz="5400" b="1" dirty="0" err="1">
                <a:latin typeface="ML-TTAmbili" panose="04000000000000000000" pitchFamily="82" charset="0"/>
              </a:rPr>
              <a:t>kpJ-saÃmw</a:t>
            </a:r>
            <a:endParaRPr lang="en-US" sz="5400" b="1" dirty="0">
              <a:latin typeface="ML-TTAmbili" panose="04000000000000000000" pitchFamily="82" charset="0"/>
            </a:endParaRPr>
          </a:p>
          <a:p>
            <a:pPr algn="l"/>
            <a:r>
              <a:rPr lang="en-US" sz="5400" b="1" dirty="0" err="1">
                <a:latin typeface="ML-TTAmbili" panose="04000000000000000000" pitchFamily="82" charset="0"/>
              </a:rPr>
              <a:t>kvt</a:t>
            </a:r>
            <a:r>
              <a:rPr lang="en-US" sz="5400" b="1" dirty="0">
                <a:latin typeface="ML-TTAmbili" panose="04000000000000000000" pitchFamily="82" charset="0"/>
              </a:rPr>
              <a:t>\l-¯n-¶p-d-</a:t>
            </a:r>
            <a:r>
              <a:rPr lang="en-US" sz="5400" b="1" dirty="0" err="1">
                <a:latin typeface="ML-TTAmbili" panose="04000000000000000000" pitchFamily="82" charset="0"/>
              </a:rPr>
              <a:t>hn</a:t>
            </a:r>
            <a:r>
              <a:rPr lang="en-US" sz="5400" b="1" dirty="0">
                <a:latin typeface="ML-TTAmbili" panose="04000000000000000000" pitchFamily="82" charset="0"/>
              </a:rPr>
              <a:t>-S-ta-</a:t>
            </a:r>
            <a:r>
              <a:rPr lang="en-US" sz="5400" b="1" dirty="0" err="1">
                <a:latin typeface="ML-TTAmbili" panose="04000000000000000000" pitchFamily="82" charset="0"/>
              </a:rPr>
              <a:t>ip</a:t>
            </a:r>
            <a:r>
              <a:rPr lang="en-US" sz="5400" b="1" dirty="0">
                <a:latin typeface="ML-TTAmbili" panose="04000000000000000000" pitchFamily="82" charset="0"/>
              </a:rPr>
              <a:t>-h-t{X-sb³ </a:t>
            </a:r>
          </a:p>
          <a:p>
            <a:pPr algn="l"/>
            <a:r>
              <a:rPr lang="en-US" sz="5400" b="1" dirty="0" err="1">
                <a:latin typeface="ML-TTAmbili" panose="04000000000000000000" pitchFamily="82" charset="0"/>
              </a:rPr>
              <a:t>Zml</a:t>
            </a:r>
            <a:r>
              <a:rPr lang="en-US" sz="5400" b="1" dirty="0">
                <a:latin typeface="ML-TTAmbili" panose="04000000000000000000" pitchFamily="82" charset="0"/>
              </a:rPr>
              <a:t>-s¯-¯</a:t>
            </a:r>
            <a:r>
              <a:rPr lang="en-US" sz="5400" b="1" dirty="0" err="1">
                <a:latin typeface="ML-TTAmbili" panose="04000000000000000000" pitchFamily="82" charset="0"/>
              </a:rPr>
              <a:t>oÀ¡pw</a:t>
            </a:r>
            <a:r>
              <a:rPr lang="en-US" sz="5400" b="1" dirty="0">
                <a:latin typeface="ML-TTAmbili" panose="04000000000000000000" pitchFamily="82" charset="0"/>
              </a:rPr>
              <a:t> </a:t>
            </a:r>
            <a:r>
              <a:rPr lang="en-US" sz="5400" b="1" dirty="0" err="1">
                <a:latin typeface="ML-TTAmbili" panose="04000000000000000000" pitchFamily="82" charset="0"/>
              </a:rPr>
              <a:t>Poh</a:t>
            </a:r>
            <a:r>
              <a:rPr lang="en-US" sz="5400" b="1" dirty="0">
                <a:latin typeface="ML-TTAmbili" panose="04000000000000000000" pitchFamily="82" charset="0"/>
              </a:rPr>
              <a:t>-P-</a:t>
            </a:r>
            <a:r>
              <a:rPr lang="en-US" sz="5400" b="1" dirty="0" err="1">
                <a:latin typeface="ML-TTAmbili" panose="04000000000000000000" pitchFamily="82" charset="0"/>
              </a:rPr>
              <a:t>ew</a:t>
            </a:r>
            <a:endParaRPr lang="en-AE" sz="5400" b="1" dirty="0">
              <a:latin typeface="ML-TTAmbili" panose="04000000000000000000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09720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D682FA-61F7-4971-9CB1-AC379B2C61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0718" y="3429000"/>
            <a:ext cx="11707780" cy="3429000"/>
          </a:xfrm>
        </p:spPr>
        <p:txBody>
          <a:bodyPr anchor="ctr">
            <a:normAutofit/>
          </a:bodyPr>
          <a:lstStyle/>
          <a:p>
            <a:r>
              <a:rPr lang="en-US" sz="4400" i="1" dirty="0" err="1"/>
              <a:t>Yeshu</a:t>
            </a:r>
            <a:r>
              <a:rPr lang="en-US" sz="4400" i="1" dirty="0"/>
              <a:t> </a:t>
            </a:r>
            <a:r>
              <a:rPr lang="en-US" sz="4400" i="1" dirty="0" err="1"/>
              <a:t>ennaashrayamaam</a:t>
            </a:r>
            <a:r>
              <a:rPr lang="en-US" sz="4400" i="1" dirty="0"/>
              <a:t> </a:t>
            </a:r>
            <a:br>
              <a:rPr lang="en-US" sz="4400" i="1" dirty="0"/>
            </a:br>
            <a:r>
              <a:rPr lang="en-US" sz="4400" i="1" dirty="0" err="1"/>
              <a:t>Kristheshu</a:t>
            </a:r>
            <a:r>
              <a:rPr lang="en-US" sz="4400" i="1" dirty="0"/>
              <a:t> </a:t>
            </a:r>
            <a:r>
              <a:rPr lang="en-US" sz="4400" i="1" dirty="0" err="1"/>
              <a:t>ennaashrayamaam</a:t>
            </a:r>
            <a:br>
              <a:rPr lang="en-US" sz="4400" i="1" dirty="0"/>
            </a:br>
            <a:r>
              <a:rPr lang="en-US" sz="4400" i="1" dirty="0"/>
              <a:t>Avan-</a:t>
            </a:r>
            <a:r>
              <a:rPr lang="en-US" sz="4400" i="1" dirty="0" err="1"/>
              <a:t>anugraha</a:t>
            </a:r>
            <a:r>
              <a:rPr lang="en-US" sz="4400" i="1" dirty="0"/>
              <a:t>-</a:t>
            </a:r>
            <a:r>
              <a:rPr lang="en-US" sz="4400" i="1" dirty="0" err="1"/>
              <a:t>karangal</a:t>
            </a:r>
            <a:r>
              <a:rPr lang="en-US" sz="4400" i="1" dirty="0"/>
              <a:t> </a:t>
            </a:r>
            <a:r>
              <a:rPr lang="en-US" sz="4400" i="1" dirty="0" err="1"/>
              <a:t>neetti-yennethan</a:t>
            </a:r>
            <a:r>
              <a:rPr lang="en-US" sz="4400" i="1" dirty="0"/>
              <a:t> </a:t>
            </a:r>
            <a:br>
              <a:rPr lang="en-US" sz="4400" i="1" dirty="0"/>
            </a:br>
            <a:r>
              <a:rPr lang="en-US" sz="4400" i="1" dirty="0" err="1"/>
              <a:t>Arikil-anachidunnu</a:t>
            </a:r>
            <a:endParaRPr lang="en-AE" sz="4400" i="1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18DDEAAB-B716-94D0-C2DA-7B584CBD25CB}"/>
              </a:ext>
            </a:extLst>
          </p:cNvPr>
          <p:cNvSpPr txBox="1">
            <a:spLocks/>
          </p:cNvSpPr>
          <p:nvPr/>
        </p:nvSpPr>
        <p:spPr>
          <a:xfrm>
            <a:off x="300718" y="0"/>
            <a:ext cx="11707780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400" b="1" dirty="0" err="1">
                <a:latin typeface="ML-TTAmbili" panose="04000000000000000000" pitchFamily="82" charset="0"/>
              </a:rPr>
              <a:t>tbip</a:t>
            </a:r>
            <a:r>
              <a:rPr lang="en-US" sz="5400" b="1" dirty="0">
                <a:latin typeface="ML-TTAmbili" panose="04000000000000000000" pitchFamily="82" charset="0"/>
              </a:rPr>
              <a:t> </a:t>
            </a:r>
            <a:r>
              <a:rPr lang="en-US" sz="5400" b="1" dirty="0" err="1">
                <a:latin typeface="ML-TTAmbili" panose="04000000000000000000" pitchFamily="82" charset="0"/>
              </a:rPr>
              <a:t>F¶m</a:t>
            </a:r>
            <a:r>
              <a:rPr lang="en-US" sz="5400" b="1" dirty="0">
                <a:latin typeface="ML-TTAmbili" panose="04000000000000000000" pitchFamily="82" charset="0"/>
              </a:rPr>
              <a:t>-{</a:t>
            </a:r>
            <a:r>
              <a:rPr lang="en-US" sz="5400" b="1" dirty="0" err="1">
                <a:latin typeface="ML-TTAmbili" panose="04000000000000000000" pitchFamily="82" charset="0"/>
              </a:rPr>
              <a:t>i-bamw</a:t>
            </a:r>
            <a:r>
              <a:rPr lang="en-US" sz="5400" b="1" dirty="0">
                <a:latin typeface="ML-TTAmbili" panose="04000000000000000000" pitchFamily="82" charset="0"/>
              </a:rPr>
              <a:t> </a:t>
            </a:r>
          </a:p>
          <a:p>
            <a:r>
              <a:rPr lang="en-US" sz="5400" b="1" dirty="0">
                <a:latin typeface="ML-TTAmbili" panose="04000000000000000000" pitchFamily="82" charset="0"/>
              </a:rPr>
              <a:t>{</a:t>
            </a:r>
            <a:r>
              <a:rPr lang="en-US" sz="5400" b="1" dirty="0" err="1">
                <a:latin typeface="ML-TTAmbili" panose="04000000000000000000" pitchFamily="82" charset="0"/>
              </a:rPr>
              <a:t>InkvtXip</a:t>
            </a:r>
            <a:r>
              <a:rPr lang="en-US" sz="5400" b="1" dirty="0">
                <a:latin typeface="ML-TTAmbili" panose="04000000000000000000" pitchFamily="82" charset="0"/>
              </a:rPr>
              <a:t> </a:t>
            </a:r>
            <a:r>
              <a:rPr lang="en-US" sz="5400" b="1" dirty="0" err="1">
                <a:latin typeface="ML-TTAmbili" panose="04000000000000000000" pitchFamily="82" charset="0"/>
              </a:rPr>
              <a:t>F¶m</a:t>
            </a:r>
            <a:r>
              <a:rPr lang="en-US" sz="5400" b="1" dirty="0">
                <a:latin typeface="ML-TTAmbili" panose="04000000000000000000" pitchFamily="82" charset="0"/>
              </a:rPr>
              <a:t>-{</a:t>
            </a:r>
            <a:r>
              <a:rPr lang="en-US" sz="5400" b="1" dirty="0" err="1">
                <a:latin typeface="ML-TTAmbili" panose="04000000000000000000" pitchFamily="82" charset="0"/>
              </a:rPr>
              <a:t>i-bamw</a:t>
            </a:r>
            <a:endParaRPr lang="en-US" sz="5400" b="1" dirty="0">
              <a:latin typeface="ML-TTAmbili" panose="04000000000000000000" pitchFamily="82" charset="0"/>
            </a:endParaRPr>
          </a:p>
          <a:p>
            <a:r>
              <a:rPr lang="en-US" sz="5400" b="1" dirty="0">
                <a:latin typeface="ML-TTAmbili" panose="04000000000000000000" pitchFamily="82" charset="0"/>
              </a:rPr>
              <a:t>Ah-\-\p-{K-l-I-c-§Ä \</a:t>
            </a:r>
            <a:r>
              <a:rPr lang="en-US" sz="5400" b="1" dirty="0" err="1">
                <a:latin typeface="ML-TTAmbili" panose="04000000000000000000" pitchFamily="82" charset="0"/>
              </a:rPr>
              <a:t>o«n</a:t>
            </a:r>
            <a:r>
              <a:rPr lang="en-US" sz="5400" b="1" dirty="0">
                <a:latin typeface="ML-TTAmbili" panose="04000000000000000000" pitchFamily="82" charset="0"/>
              </a:rPr>
              <a:t>-sb-s¶-¯³ </a:t>
            </a:r>
          </a:p>
          <a:p>
            <a:r>
              <a:rPr lang="en-US" sz="5400" b="1" dirty="0" err="1">
                <a:latin typeface="ML-TTAmbili" panose="04000000000000000000" pitchFamily="82" charset="0"/>
              </a:rPr>
              <a:t>Acn</a:t>
            </a:r>
            <a:r>
              <a:rPr lang="en-US" sz="5400" b="1" dirty="0">
                <a:latin typeface="ML-TTAmbili" panose="04000000000000000000" pitchFamily="82" charset="0"/>
              </a:rPr>
              <a:t>-In-e-W-¨</a:t>
            </a:r>
            <a:r>
              <a:rPr lang="en-US" sz="5400" b="1" dirty="0" err="1">
                <a:latin typeface="ML-TTAmbili" panose="04000000000000000000" pitchFamily="82" charset="0"/>
              </a:rPr>
              <a:t>n-Sp¶p</a:t>
            </a:r>
            <a:endParaRPr lang="en-AE" sz="5400" b="1" dirty="0">
              <a:latin typeface="ML-TTAmbili" panose="04000000000000000000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73377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D682FA-61F7-4971-9CB1-AC379B2C61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0718" y="3429000"/>
            <a:ext cx="11707780" cy="3429000"/>
          </a:xfrm>
        </p:spPr>
        <p:txBody>
          <a:bodyPr anchor="ctr">
            <a:normAutofit/>
          </a:bodyPr>
          <a:lstStyle/>
          <a:p>
            <a:pPr algn="l"/>
            <a:r>
              <a:rPr lang="en-US" sz="4400" dirty="0" err="1"/>
              <a:t>Vairikal-ethiraay</a:t>
            </a:r>
            <a:r>
              <a:rPr lang="en-US" sz="4400" dirty="0"/>
              <a:t> </a:t>
            </a:r>
            <a:r>
              <a:rPr lang="en-US" sz="4400" dirty="0" err="1"/>
              <a:t>nirannidilum</a:t>
            </a:r>
            <a:r>
              <a:rPr lang="en-US" sz="4400" dirty="0"/>
              <a:t>-mama </a:t>
            </a:r>
            <a:br>
              <a:rPr lang="en-US" sz="4400" dirty="0"/>
            </a:br>
            <a:r>
              <a:rPr lang="en-US" sz="4400" dirty="0" err="1"/>
              <a:t>Snehithar-enne</a:t>
            </a:r>
            <a:r>
              <a:rPr lang="en-US" sz="4400" dirty="0"/>
              <a:t> </a:t>
            </a:r>
            <a:r>
              <a:rPr lang="en-US" sz="4400" dirty="0" err="1"/>
              <a:t>marannidilum</a:t>
            </a:r>
            <a:br>
              <a:rPr lang="en-US" sz="4400" dirty="0"/>
            </a:br>
            <a:r>
              <a:rPr lang="en-US" sz="4400" dirty="0" err="1"/>
              <a:t>Markkukill-eshu</a:t>
            </a:r>
            <a:r>
              <a:rPr lang="en-US" sz="4400" dirty="0"/>
              <a:t> </a:t>
            </a:r>
            <a:r>
              <a:rPr lang="en-US" sz="4400" dirty="0" err="1"/>
              <a:t>manassalivode</a:t>
            </a:r>
            <a:br>
              <a:rPr lang="en-US" sz="4400" dirty="0"/>
            </a:br>
            <a:r>
              <a:rPr lang="en-US" sz="4400" dirty="0" err="1"/>
              <a:t>Marachidum</a:t>
            </a:r>
            <a:r>
              <a:rPr lang="en-US" sz="4400" dirty="0"/>
              <a:t> </a:t>
            </a:r>
            <a:r>
              <a:rPr lang="en-US" sz="4400" dirty="0" err="1"/>
              <a:t>sneha-chirakadiyil</a:t>
            </a:r>
            <a:r>
              <a:rPr lang="en-US" sz="4400" dirty="0"/>
              <a:t>-</a:t>
            </a:r>
            <a:endParaRPr lang="en-AE" sz="4400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932BF976-6408-A006-333B-3AF084BBB2BA}"/>
              </a:ext>
            </a:extLst>
          </p:cNvPr>
          <p:cNvSpPr txBox="1">
            <a:spLocks/>
          </p:cNvSpPr>
          <p:nvPr/>
        </p:nvSpPr>
        <p:spPr>
          <a:xfrm>
            <a:off x="300718" y="0"/>
            <a:ext cx="11707780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5400" b="1" dirty="0" err="1">
                <a:latin typeface="ML-TTAmbili" panose="04000000000000000000" pitchFamily="82" charset="0"/>
              </a:rPr>
              <a:t>sshcn</a:t>
            </a:r>
            <a:r>
              <a:rPr lang="en-US" sz="5400" b="1" dirty="0">
                <a:latin typeface="ML-TTAmbili" panose="04000000000000000000" pitchFamily="82" charset="0"/>
              </a:rPr>
              <a:t>-I-sf-</a:t>
            </a:r>
            <a:r>
              <a:rPr lang="en-US" sz="5400" b="1" dirty="0" err="1">
                <a:latin typeface="ML-TTAmbili" panose="04000000000000000000" pitchFamily="82" charset="0"/>
              </a:rPr>
              <a:t>Xn</a:t>
            </a:r>
            <a:r>
              <a:rPr lang="en-US" sz="5400" b="1" dirty="0">
                <a:latin typeface="ML-TTAmbili" panose="04000000000000000000" pitchFamily="82" charset="0"/>
              </a:rPr>
              <a:t>-</a:t>
            </a:r>
            <a:r>
              <a:rPr lang="en-US" sz="5400" b="1" dirty="0" err="1">
                <a:latin typeface="ML-TTAmbili" panose="04000000000000000000" pitchFamily="82" charset="0"/>
              </a:rPr>
              <a:t>cmbv</a:t>
            </a:r>
            <a:r>
              <a:rPr lang="en-US" sz="5400" b="1" dirty="0">
                <a:latin typeface="ML-TTAmbili" panose="04000000000000000000" pitchFamily="82" charset="0"/>
              </a:rPr>
              <a:t> \</a:t>
            </a:r>
            <a:r>
              <a:rPr lang="en-US" sz="5400" b="1" dirty="0" err="1">
                <a:latin typeface="ML-TTAmbili" panose="04000000000000000000" pitchFamily="82" charset="0"/>
              </a:rPr>
              <a:t>nc</a:t>
            </a:r>
            <a:r>
              <a:rPr lang="en-US" sz="5400" b="1" dirty="0">
                <a:latin typeface="ML-TTAmbili" panose="04000000000000000000" pitchFamily="82" charset="0"/>
              </a:rPr>
              <a:t>-¶n-Sn-</a:t>
            </a:r>
            <a:r>
              <a:rPr lang="en-US" sz="5400" b="1" dirty="0" err="1">
                <a:latin typeface="ML-TTAmbili" panose="04000000000000000000" pitchFamily="82" charset="0"/>
              </a:rPr>
              <a:t>epw</a:t>
            </a:r>
            <a:r>
              <a:rPr lang="en-US" sz="5400" b="1" dirty="0">
                <a:latin typeface="ML-TTAmbili" panose="04000000000000000000" pitchFamily="82" charset="0"/>
              </a:rPr>
              <a:t>-þ-aa </a:t>
            </a:r>
          </a:p>
          <a:p>
            <a:pPr algn="l"/>
            <a:r>
              <a:rPr lang="en-US" sz="5400" b="1" dirty="0" err="1">
                <a:latin typeface="ML-TTAmbili" panose="04000000000000000000" pitchFamily="82" charset="0"/>
              </a:rPr>
              <a:t>kvt</a:t>
            </a:r>
            <a:r>
              <a:rPr lang="en-US" sz="5400" b="1" dirty="0">
                <a:latin typeface="ML-TTAmbili" panose="04000000000000000000" pitchFamily="82" charset="0"/>
              </a:rPr>
              <a:t>\ln-X-</a:t>
            </a:r>
            <a:r>
              <a:rPr lang="en-US" sz="5400" b="1" dirty="0" err="1">
                <a:latin typeface="ML-TTAmbili" panose="04000000000000000000" pitchFamily="82" charset="0"/>
              </a:rPr>
              <a:t>scs</a:t>
            </a:r>
            <a:r>
              <a:rPr lang="en-US" sz="5400" b="1" dirty="0">
                <a:latin typeface="ML-TTAmbili" panose="04000000000000000000" pitchFamily="82" charset="0"/>
              </a:rPr>
              <a:t>¶ ad-¶n-</a:t>
            </a:r>
            <a:r>
              <a:rPr lang="en-US" sz="5400" b="1" dirty="0" err="1">
                <a:latin typeface="ML-TTAmbili" panose="04000000000000000000" pitchFamily="82" charset="0"/>
              </a:rPr>
              <a:t>Snepw</a:t>
            </a:r>
            <a:endParaRPr lang="en-US" sz="5400" b="1" dirty="0">
              <a:latin typeface="ML-TTAmbili" panose="04000000000000000000" pitchFamily="82" charset="0"/>
            </a:endParaRPr>
          </a:p>
          <a:p>
            <a:pPr algn="l"/>
            <a:r>
              <a:rPr lang="en-US" sz="5400" b="1" dirty="0">
                <a:latin typeface="ML-TTAmbili" panose="04000000000000000000" pitchFamily="82" charset="0"/>
              </a:rPr>
              <a:t>ad-¡p-In-</a:t>
            </a:r>
            <a:r>
              <a:rPr lang="en-US" sz="5400" b="1" dirty="0" err="1">
                <a:latin typeface="ML-TTAmbili" panose="04000000000000000000" pitchFamily="82" charset="0"/>
              </a:rPr>
              <a:t>teip</a:t>
            </a:r>
            <a:r>
              <a:rPr lang="en-US" sz="5400" b="1" dirty="0">
                <a:latin typeface="ML-TTAmbili" panose="04000000000000000000" pitchFamily="82" charset="0"/>
              </a:rPr>
              <a:t> a\-Ê-</a:t>
            </a:r>
            <a:r>
              <a:rPr lang="en-US" sz="5400" b="1" dirty="0" err="1">
                <a:latin typeface="ML-TTAmbili" panose="04000000000000000000" pitchFamily="82" charset="0"/>
              </a:rPr>
              <a:t>en</a:t>
            </a:r>
            <a:r>
              <a:rPr lang="en-US" sz="5400" b="1" dirty="0">
                <a:latin typeface="ML-TTAmbili" panose="04000000000000000000" pitchFamily="82" charset="0"/>
              </a:rPr>
              <a:t>-</a:t>
            </a:r>
            <a:r>
              <a:rPr lang="en-US" sz="5400" b="1" dirty="0" err="1">
                <a:latin typeface="ML-TTAmbili" panose="04000000000000000000" pitchFamily="82" charset="0"/>
              </a:rPr>
              <a:t>thmsS</a:t>
            </a:r>
            <a:r>
              <a:rPr lang="en-US" sz="5400" b="1" dirty="0">
                <a:latin typeface="ML-TTAmbili" panose="04000000000000000000" pitchFamily="82" charset="0"/>
              </a:rPr>
              <a:t> </a:t>
            </a:r>
          </a:p>
          <a:p>
            <a:pPr algn="l"/>
            <a:r>
              <a:rPr lang="en-US" sz="5400" b="1" dirty="0">
                <a:latin typeface="ML-TTAmbili" panose="04000000000000000000" pitchFamily="82" charset="0"/>
              </a:rPr>
              <a:t>ad-¨</a:t>
            </a:r>
            <a:r>
              <a:rPr lang="en-US" sz="5400" b="1" dirty="0" err="1">
                <a:latin typeface="ML-TTAmbili" panose="04000000000000000000" pitchFamily="82" charset="0"/>
              </a:rPr>
              <a:t>nSpw</a:t>
            </a:r>
            <a:r>
              <a:rPr lang="en-US" sz="5400" b="1" dirty="0">
                <a:latin typeface="ML-TTAmbili" panose="04000000000000000000" pitchFamily="82" charset="0"/>
              </a:rPr>
              <a:t> </a:t>
            </a:r>
            <a:r>
              <a:rPr lang="en-US" sz="5400" b="1" dirty="0" err="1">
                <a:latin typeface="ML-TTAmbili" panose="04000000000000000000" pitchFamily="82" charset="0"/>
              </a:rPr>
              <a:t>kvt</a:t>
            </a:r>
            <a:r>
              <a:rPr lang="en-US" sz="5400" b="1" dirty="0">
                <a:latin typeface="ML-TTAmbili" panose="04000000000000000000" pitchFamily="82" charset="0"/>
              </a:rPr>
              <a:t>\l-¨n-d-I-Sn-</a:t>
            </a:r>
            <a:r>
              <a:rPr lang="en-US" sz="5400" b="1" dirty="0" err="1">
                <a:latin typeface="ML-TTAmbili" panose="04000000000000000000" pitchFamily="82" charset="0"/>
              </a:rPr>
              <a:t>bnÂ</a:t>
            </a:r>
            <a:endParaRPr lang="en-AE" sz="5400" b="1" dirty="0">
              <a:latin typeface="ML-TTAmbili" panose="04000000000000000000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04375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D682FA-61F7-4971-9CB1-AC379B2C61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0718" y="3429000"/>
            <a:ext cx="11707780" cy="3429000"/>
          </a:xfrm>
        </p:spPr>
        <p:txBody>
          <a:bodyPr anchor="ctr">
            <a:normAutofit/>
          </a:bodyPr>
          <a:lstStyle/>
          <a:p>
            <a:r>
              <a:rPr lang="en-US" sz="4400" i="1" dirty="0" err="1"/>
              <a:t>Yeshu</a:t>
            </a:r>
            <a:r>
              <a:rPr lang="en-US" sz="4400" i="1" dirty="0"/>
              <a:t> </a:t>
            </a:r>
            <a:r>
              <a:rPr lang="en-US" sz="4400" i="1" dirty="0" err="1"/>
              <a:t>ennaashrayamaam</a:t>
            </a:r>
            <a:r>
              <a:rPr lang="en-US" sz="4400" i="1" dirty="0"/>
              <a:t> </a:t>
            </a:r>
            <a:br>
              <a:rPr lang="en-US" sz="4400" i="1" dirty="0"/>
            </a:br>
            <a:r>
              <a:rPr lang="en-US" sz="4400" i="1" dirty="0" err="1"/>
              <a:t>Kristheshu</a:t>
            </a:r>
            <a:r>
              <a:rPr lang="en-US" sz="4400" i="1" dirty="0"/>
              <a:t> </a:t>
            </a:r>
            <a:r>
              <a:rPr lang="en-US" sz="4400" i="1" dirty="0" err="1"/>
              <a:t>ennaashrayamaam</a:t>
            </a:r>
            <a:br>
              <a:rPr lang="en-US" sz="4400" i="1" dirty="0"/>
            </a:br>
            <a:r>
              <a:rPr lang="en-US" sz="4400" i="1" dirty="0"/>
              <a:t>Avan-</a:t>
            </a:r>
            <a:r>
              <a:rPr lang="en-US" sz="4400" i="1" dirty="0" err="1"/>
              <a:t>anugraha</a:t>
            </a:r>
            <a:r>
              <a:rPr lang="en-US" sz="4400" i="1" dirty="0"/>
              <a:t>-</a:t>
            </a:r>
            <a:r>
              <a:rPr lang="en-US" sz="4400" i="1" dirty="0" err="1"/>
              <a:t>karangal</a:t>
            </a:r>
            <a:r>
              <a:rPr lang="en-US" sz="4400" i="1" dirty="0"/>
              <a:t> </a:t>
            </a:r>
            <a:r>
              <a:rPr lang="en-US" sz="4400" i="1" dirty="0" err="1"/>
              <a:t>neetti-yennethan</a:t>
            </a:r>
            <a:r>
              <a:rPr lang="en-US" sz="4400" i="1" dirty="0"/>
              <a:t> </a:t>
            </a:r>
            <a:br>
              <a:rPr lang="en-US" sz="4400" i="1" dirty="0"/>
            </a:br>
            <a:r>
              <a:rPr lang="en-US" sz="4400" i="1" dirty="0" err="1"/>
              <a:t>Arikil-anachidunnu</a:t>
            </a:r>
            <a:endParaRPr lang="en-AE" sz="4400" i="1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18DDEAAB-B716-94D0-C2DA-7B584CBD25CB}"/>
              </a:ext>
            </a:extLst>
          </p:cNvPr>
          <p:cNvSpPr txBox="1">
            <a:spLocks/>
          </p:cNvSpPr>
          <p:nvPr/>
        </p:nvSpPr>
        <p:spPr>
          <a:xfrm>
            <a:off x="300718" y="0"/>
            <a:ext cx="11707780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400" b="1" dirty="0" err="1">
                <a:latin typeface="ML-TTAmbili" panose="04000000000000000000" pitchFamily="82" charset="0"/>
              </a:rPr>
              <a:t>tbip</a:t>
            </a:r>
            <a:r>
              <a:rPr lang="en-US" sz="5400" b="1" dirty="0">
                <a:latin typeface="ML-TTAmbili" panose="04000000000000000000" pitchFamily="82" charset="0"/>
              </a:rPr>
              <a:t> </a:t>
            </a:r>
            <a:r>
              <a:rPr lang="en-US" sz="5400" b="1" dirty="0" err="1">
                <a:latin typeface="ML-TTAmbili" panose="04000000000000000000" pitchFamily="82" charset="0"/>
              </a:rPr>
              <a:t>F¶m</a:t>
            </a:r>
            <a:r>
              <a:rPr lang="en-US" sz="5400" b="1" dirty="0">
                <a:latin typeface="ML-TTAmbili" panose="04000000000000000000" pitchFamily="82" charset="0"/>
              </a:rPr>
              <a:t>-{</a:t>
            </a:r>
            <a:r>
              <a:rPr lang="en-US" sz="5400" b="1" dirty="0" err="1">
                <a:latin typeface="ML-TTAmbili" panose="04000000000000000000" pitchFamily="82" charset="0"/>
              </a:rPr>
              <a:t>i-bamw</a:t>
            </a:r>
            <a:r>
              <a:rPr lang="en-US" sz="5400" b="1" dirty="0">
                <a:latin typeface="ML-TTAmbili" panose="04000000000000000000" pitchFamily="82" charset="0"/>
              </a:rPr>
              <a:t> </a:t>
            </a:r>
          </a:p>
          <a:p>
            <a:r>
              <a:rPr lang="en-US" sz="5400" b="1" dirty="0">
                <a:latin typeface="ML-TTAmbili" panose="04000000000000000000" pitchFamily="82" charset="0"/>
              </a:rPr>
              <a:t>{</a:t>
            </a:r>
            <a:r>
              <a:rPr lang="en-US" sz="5400" b="1" dirty="0" err="1">
                <a:latin typeface="ML-TTAmbili" panose="04000000000000000000" pitchFamily="82" charset="0"/>
              </a:rPr>
              <a:t>InkvtXip</a:t>
            </a:r>
            <a:r>
              <a:rPr lang="en-US" sz="5400" b="1" dirty="0">
                <a:latin typeface="ML-TTAmbili" panose="04000000000000000000" pitchFamily="82" charset="0"/>
              </a:rPr>
              <a:t> </a:t>
            </a:r>
            <a:r>
              <a:rPr lang="en-US" sz="5400" b="1" dirty="0" err="1">
                <a:latin typeface="ML-TTAmbili" panose="04000000000000000000" pitchFamily="82" charset="0"/>
              </a:rPr>
              <a:t>F¶m</a:t>
            </a:r>
            <a:r>
              <a:rPr lang="en-US" sz="5400" b="1" dirty="0">
                <a:latin typeface="ML-TTAmbili" panose="04000000000000000000" pitchFamily="82" charset="0"/>
              </a:rPr>
              <a:t>-{</a:t>
            </a:r>
            <a:r>
              <a:rPr lang="en-US" sz="5400" b="1" dirty="0" err="1">
                <a:latin typeface="ML-TTAmbili" panose="04000000000000000000" pitchFamily="82" charset="0"/>
              </a:rPr>
              <a:t>i-bamw</a:t>
            </a:r>
            <a:endParaRPr lang="en-US" sz="5400" b="1" dirty="0">
              <a:latin typeface="ML-TTAmbili" panose="04000000000000000000" pitchFamily="82" charset="0"/>
            </a:endParaRPr>
          </a:p>
          <a:p>
            <a:r>
              <a:rPr lang="en-US" sz="5400" b="1" dirty="0">
                <a:latin typeface="ML-TTAmbili" panose="04000000000000000000" pitchFamily="82" charset="0"/>
              </a:rPr>
              <a:t>Ah-\-\p-{K-l-I-c-§Ä \</a:t>
            </a:r>
            <a:r>
              <a:rPr lang="en-US" sz="5400" b="1" dirty="0" err="1">
                <a:latin typeface="ML-TTAmbili" panose="04000000000000000000" pitchFamily="82" charset="0"/>
              </a:rPr>
              <a:t>o«n</a:t>
            </a:r>
            <a:r>
              <a:rPr lang="en-US" sz="5400" b="1" dirty="0">
                <a:latin typeface="ML-TTAmbili" panose="04000000000000000000" pitchFamily="82" charset="0"/>
              </a:rPr>
              <a:t>-sb-s¶-¯³ </a:t>
            </a:r>
          </a:p>
          <a:p>
            <a:r>
              <a:rPr lang="en-US" sz="5400" b="1" dirty="0" err="1">
                <a:latin typeface="ML-TTAmbili" panose="04000000000000000000" pitchFamily="82" charset="0"/>
              </a:rPr>
              <a:t>Acn</a:t>
            </a:r>
            <a:r>
              <a:rPr lang="en-US" sz="5400" b="1" dirty="0">
                <a:latin typeface="ML-TTAmbili" panose="04000000000000000000" pitchFamily="82" charset="0"/>
              </a:rPr>
              <a:t>-In-e-W-¨</a:t>
            </a:r>
            <a:r>
              <a:rPr lang="en-US" sz="5400" b="1" dirty="0" err="1">
                <a:latin typeface="ML-TTAmbili" panose="04000000000000000000" pitchFamily="82" charset="0"/>
              </a:rPr>
              <a:t>n-Sp¶p</a:t>
            </a:r>
            <a:endParaRPr lang="en-AE" sz="5400" b="1" dirty="0">
              <a:latin typeface="ML-TTAmbili" panose="04000000000000000000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17631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D682FA-61F7-4971-9CB1-AC379B2C61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0718" y="3429000"/>
            <a:ext cx="11707780" cy="3429000"/>
          </a:xfrm>
        </p:spPr>
        <p:txBody>
          <a:bodyPr anchor="ctr">
            <a:normAutofit/>
          </a:bodyPr>
          <a:lstStyle/>
          <a:p>
            <a:pPr algn="l"/>
            <a:r>
              <a:rPr lang="en-US" sz="4400" dirty="0" err="1"/>
              <a:t>Jadathile</a:t>
            </a:r>
            <a:r>
              <a:rPr lang="en-US" sz="4400" dirty="0"/>
              <a:t> </a:t>
            </a:r>
            <a:r>
              <a:rPr lang="en-US" sz="4400" dirty="0" err="1"/>
              <a:t>shoolam</a:t>
            </a:r>
            <a:r>
              <a:rPr lang="en-US" sz="4400" dirty="0"/>
              <a:t> </a:t>
            </a:r>
            <a:r>
              <a:rPr lang="en-US" sz="4400" dirty="0" err="1"/>
              <a:t>maaraathaam-daiva</a:t>
            </a:r>
            <a:br>
              <a:rPr lang="en-US" sz="4400" dirty="0"/>
            </a:br>
            <a:r>
              <a:rPr lang="en-US" sz="4400" dirty="0" err="1"/>
              <a:t>Janathinu</a:t>
            </a:r>
            <a:r>
              <a:rPr lang="en-US" sz="4400" dirty="0"/>
              <a:t> </a:t>
            </a:r>
            <a:r>
              <a:rPr lang="en-US" sz="4400" dirty="0" err="1"/>
              <a:t>shodhana</a:t>
            </a:r>
            <a:r>
              <a:rPr lang="en-US" sz="4400" dirty="0"/>
              <a:t> </a:t>
            </a:r>
            <a:r>
              <a:rPr lang="en-US" sz="4400" dirty="0" err="1"/>
              <a:t>theeraathaam</a:t>
            </a:r>
            <a:br>
              <a:rPr lang="en-US" sz="4400" dirty="0"/>
            </a:br>
            <a:r>
              <a:rPr lang="en-US" sz="4400" dirty="0"/>
              <a:t>Balam </a:t>
            </a:r>
            <a:r>
              <a:rPr lang="en-US" sz="4400" dirty="0" err="1"/>
              <a:t>tharum</a:t>
            </a:r>
            <a:r>
              <a:rPr lang="en-US" sz="4400" dirty="0"/>
              <a:t> </a:t>
            </a:r>
            <a:r>
              <a:rPr lang="en-US" sz="4400" dirty="0" err="1"/>
              <a:t>sahikkaan</a:t>
            </a:r>
            <a:r>
              <a:rPr lang="en-US" sz="4400" dirty="0"/>
              <a:t> </a:t>
            </a:r>
            <a:r>
              <a:rPr lang="en-US" sz="4400" dirty="0" err="1"/>
              <a:t>krupa</a:t>
            </a:r>
            <a:r>
              <a:rPr lang="en-US" sz="4400" dirty="0"/>
              <a:t> </a:t>
            </a:r>
            <a:r>
              <a:rPr lang="en-US" sz="4400" dirty="0" err="1"/>
              <a:t>tharumathinaal</a:t>
            </a:r>
            <a:br>
              <a:rPr lang="en-US" sz="4400" dirty="0"/>
            </a:br>
            <a:r>
              <a:rPr lang="en-US" sz="4400" dirty="0" err="1"/>
              <a:t>Balaheenathayil</a:t>
            </a:r>
            <a:r>
              <a:rPr lang="en-US" sz="4400" dirty="0"/>
              <a:t> </a:t>
            </a:r>
            <a:r>
              <a:rPr lang="en-US" sz="4400" dirty="0" err="1"/>
              <a:t>pukazhum</a:t>
            </a:r>
            <a:r>
              <a:rPr lang="en-US" sz="4400" dirty="0"/>
              <a:t> </a:t>
            </a:r>
            <a:r>
              <a:rPr lang="en-US" sz="4400" dirty="0" err="1"/>
              <a:t>njaan</a:t>
            </a:r>
            <a:r>
              <a:rPr lang="en-US" sz="4400" dirty="0"/>
              <a:t>-</a:t>
            </a:r>
            <a:endParaRPr lang="en-AE" sz="4400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2EF7249A-4A73-C76A-6E21-DC0D8B0F6D4F}"/>
              </a:ext>
            </a:extLst>
          </p:cNvPr>
          <p:cNvSpPr txBox="1">
            <a:spLocks/>
          </p:cNvSpPr>
          <p:nvPr/>
        </p:nvSpPr>
        <p:spPr>
          <a:xfrm>
            <a:off x="300718" y="0"/>
            <a:ext cx="11707780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5400" b="1" dirty="0">
                <a:latin typeface="ML-TTAmbili" panose="04000000000000000000" pitchFamily="82" charset="0"/>
              </a:rPr>
              <a:t>PU-¯</a:t>
            </a:r>
            <a:r>
              <a:rPr lang="en-US" sz="5400" b="1" dirty="0" err="1">
                <a:latin typeface="ML-TTAmbili" panose="04000000000000000000" pitchFamily="82" charset="0"/>
              </a:rPr>
              <a:t>nse</a:t>
            </a:r>
            <a:r>
              <a:rPr lang="en-US" sz="5400" b="1" dirty="0">
                <a:latin typeface="ML-TTAmbili" panose="04000000000000000000" pitchFamily="82" charset="0"/>
              </a:rPr>
              <a:t> </a:t>
            </a:r>
            <a:r>
              <a:rPr lang="en-US" sz="5400" b="1" dirty="0" err="1">
                <a:latin typeface="ML-TTAmbili" panose="04000000000000000000" pitchFamily="82" charset="0"/>
              </a:rPr>
              <a:t>iqew</a:t>
            </a:r>
            <a:r>
              <a:rPr lang="en-US" sz="5400" b="1" dirty="0">
                <a:latin typeface="ML-TTAmbili" panose="04000000000000000000" pitchFamily="82" charset="0"/>
              </a:rPr>
              <a:t> </a:t>
            </a:r>
          </a:p>
          <a:p>
            <a:pPr algn="l"/>
            <a:r>
              <a:rPr lang="en-US" sz="5400" b="1" dirty="0" err="1">
                <a:latin typeface="ML-TTAmbili" panose="04000000000000000000" pitchFamily="82" charset="0"/>
              </a:rPr>
              <a:t>amdm</a:t>
            </a:r>
            <a:r>
              <a:rPr lang="en-US" sz="5400" b="1" dirty="0">
                <a:latin typeface="ML-TTAmbili" panose="04000000000000000000" pitchFamily="82" charset="0"/>
              </a:rPr>
              <a:t>-</a:t>
            </a:r>
            <a:r>
              <a:rPr lang="en-US" sz="5400" b="1" dirty="0" err="1">
                <a:latin typeface="ML-TTAmbili" panose="04000000000000000000" pitchFamily="82" charset="0"/>
              </a:rPr>
              <a:t>Xmw</a:t>
            </a:r>
            <a:r>
              <a:rPr lang="en-US" sz="5400" b="1" dirty="0">
                <a:latin typeface="ML-TTAmbili" panose="04000000000000000000" pitchFamily="82" charset="0"/>
              </a:rPr>
              <a:t>-þ-</a:t>
            </a:r>
            <a:r>
              <a:rPr lang="en-US" sz="5400" b="1" dirty="0" err="1">
                <a:latin typeface="ML-TTAmbili" panose="04000000000000000000" pitchFamily="82" charset="0"/>
              </a:rPr>
              <a:t>ssZ</a:t>
            </a:r>
            <a:r>
              <a:rPr lang="en-US" sz="5400" b="1" dirty="0">
                <a:latin typeface="ML-TTAmbili" panose="04000000000000000000" pitchFamily="82" charset="0"/>
              </a:rPr>
              <a:t>-h-P-\-¯n\p </a:t>
            </a:r>
            <a:r>
              <a:rPr lang="en-US" sz="5400" b="1" dirty="0" err="1">
                <a:latin typeface="ML-TTAmbili" panose="04000000000000000000" pitchFamily="82" charset="0"/>
              </a:rPr>
              <a:t>tim</a:t>
            </a:r>
            <a:r>
              <a:rPr lang="en-US" sz="5400" b="1" dirty="0">
                <a:latin typeface="ML-TTAmbili" panose="04000000000000000000" pitchFamily="82" charset="0"/>
              </a:rPr>
              <a:t>[\ </a:t>
            </a:r>
            <a:r>
              <a:rPr lang="en-US" sz="5400" b="1" dirty="0" err="1">
                <a:latin typeface="ML-TTAmbili" panose="04000000000000000000" pitchFamily="82" charset="0"/>
              </a:rPr>
              <a:t>XocmXmw</a:t>
            </a:r>
            <a:endParaRPr lang="en-US" sz="5400" b="1" dirty="0">
              <a:latin typeface="ML-TTAmbili" panose="04000000000000000000" pitchFamily="82" charset="0"/>
            </a:endParaRPr>
          </a:p>
          <a:p>
            <a:pPr algn="l"/>
            <a:r>
              <a:rPr lang="en-US" sz="5400" b="1" dirty="0">
                <a:latin typeface="ML-TTAmbili" panose="04000000000000000000" pitchFamily="82" charset="0"/>
              </a:rPr>
              <a:t>_</a:t>
            </a:r>
            <a:r>
              <a:rPr lang="en-US" sz="5400" b="1" dirty="0" err="1">
                <a:latin typeface="ML-TTAmbili" panose="04000000000000000000" pitchFamily="82" charset="0"/>
              </a:rPr>
              <a:t>ew</a:t>
            </a:r>
            <a:r>
              <a:rPr lang="en-US" sz="5400" b="1" dirty="0">
                <a:latin typeface="ML-TTAmbili" panose="04000000000000000000" pitchFamily="82" charset="0"/>
              </a:rPr>
              <a:t> </a:t>
            </a:r>
            <a:r>
              <a:rPr lang="en-US" sz="5400" b="1" dirty="0" err="1">
                <a:latin typeface="ML-TTAmbili" panose="04000000000000000000" pitchFamily="82" charset="0"/>
              </a:rPr>
              <a:t>Xcpw</a:t>
            </a:r>
            <a:r>
              <a:rPr lang="en-US" sz="5400" b="1" dirty="0">
                <a:latin typeface="ML-TTAmbili" panose="04000000000000000000" pitchFamily="82" charset="0"/>
              </a:rPr>
              <a:t> </a:t>
            </a:r>
            <a:r>
              <a:rPr lang="en-US" sz="5400" b="1" dirty="0" err="1">
                <a:latin typeface="ML-TTAmbili" panose="04000000000000000000" pitchFamily="82" charset="0"/>
              </a:rPr>
              <a:t>kln</a:t>
            </a:r>
            <a:r>
              <a:rPr lang="en-US" sz="5400" b="1" dirty="0">
                <a:latin typeface="ML-TTAmbili" panose="04000000000000000000" pitchFamily="82" charset="0"/>
              </a:rPr>
              <a:t>-¡m³ </a:t>
            </a:r>
            <a:r>
              <a:rPr lang="en-US" sz="5400" b="1" dirty="0" err="1">
                <a:latin typeface="ML-TTAmbili" panose="04000000000000000000" pitchFamily="82" charset="0"/>
              </a:rPr>
              <a:t>Ir</a:t>
            </a:r>
            <a:r>
              <a:rPr lang="en-US" sz="5400" b="1" dirty="0">
                <a:latin typeface="ML-TTAmbili" panose="04000000000000000000" pitchFamily="82" charset="0"/>
              </a:rPr>
              <a:t>]-X-cp-a-</a:t>
            </a:r>
            <a:r>
              <a:rPr lang="en-US" sz="5400" b="1" dirty="0" err="1">
                <a:latin typeface="ML-TTAmbili" panose="04000000000000000000" pitchFamily="82" charset="0"/>
              </a:rPr>
              <a:t>Xn</a:t>
            </a:r>
            <a:r>
              <a:rPr lang="en-US" sz="5400" b="1" dirty="0">
                <a:latin typeface="ML-TTAmbili" panose="04000000000000000000" pitchFamily="82" charset="0"/>
              </a:rPr>
              <a:t>-\</a:t>
            </a:r>
            <a:r>
              <a:rPr lang="en-US" sz="5400" b="1" dirty="0" err="1">
                <a:latin typeface="ML-TTAmbili" panose="04000000000000000000" pitchFamily="82" charset="0"/>
              </a:rPr>
              <a:t>mÂ</a:t>
            </a:r>
            <a:endParaRPr lang="en-US" sz="5400" b="1" dirty="0">
              <a:latin typeface="ML-TTAmbili" panose="04000000000000000000" pitchFamily="82" charset="0"/>
            </a:endParaRPr>
          </a:p>
          <a:p>
            <a:pPr algn="l"/>
            <a:r>
              <a:rPr lang="en-US" sz="5400" b="1" dirty="0">
                <a:latin typeface="ML-TTAmbili" panose="04000000000000000000" pitchFamily="82" charset="0"/>
              </a:rPr>
              <a:t>_e-lo-\-X-</a:t>
            </a:r>
            <a:r>
              <a:rPr lang="en-US" sz="5400" b="1" dirty="0" err="1">
                <a:latin typeface="ML-TTAmbili" panose="04000000000000000000" pitchFamily="82" charset="0"/>
              </a:rPr>
              <a:t>bnÂ</a:t>
            </a:r>
            <a:r>
              <a:rPr lang="en-US" sz="5400" b="1" dirty="0">
                <a:latin typeface="ML-TTAmbili" panose="04000000000000000000" pitchFamily="82" charset="0"/>
              </a:rPr>
              <a:t> ]</a:t>
            </a:r>
            <a:r>
              <a:rPr lang="en-US" sz="5400" b="1" dirty="0" err="1">
                <a:latin typeface="ML-TTAmbili" panose="04000000000000000000" pitchFamily="82" charset="0"/>
              </a:rPr>
              <a:t>pI-gpw</a:t>
            </a:r>
            <a:r>
              <a:rPr lang="en-US" sz="5400" b="1" dirty="0">
                <a:latin typeface="ML-TTAmbili" panose="04000000000000000000" pitchFamily="82" charset="0"/>
              </a:rPr>
              <a:t> -Rm³þ</a:t>
            </a:r>
            <a:endParaRPr lang="en-AE" sz="5400" b="1" dirty="0">
              <a:latin typeface="ML-TTAmbili" panose="04000000000000000000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6297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D682FA-61F7-4971-9CB1-AC379B2C61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0718" y="3429000"/>
            <a:ext cx="11707780" cy="3429000"/>
          </a:xfrm>
        </p:spPr>
        <p:txBody>
          <a:bodyPr anchor="ctr">
            <a:normAutofit/>
          </a:bodyPr>
          <a:lstStyle/>
          <a:p>
            <a:r>
              <a:rPr lang="en-US" sz="4400" i="1" dirty="0" err="1"/>
              <a:t>Yeshu</a:t>
            </a:r>
            <a:r>
              <a:rPr lang="en-US" sz="4400" i="1" dirty="0"/>
              <a:t> </a:t>
            </a:r>
            <a:r>
              <a:rPr lang="en-US" sz="4400" i="1" dirty="0" err="1"/>
              <a:t>ennaashrayamaam</a:t>
            </a:r>
            <a:r>
              <a:rPr lang="en-US" sz="4400" i="1" dirty="0"/>
              <a:t> </a:t>
            </a:r>
            <a:br>
              <a:rPr lang="en-US" sz="4400" i="1" dirty="0"/>
            </a:br>
            <a:r>
              <a:rPr lang="en-US" sz="4400" i="1" dirty="0" err="1"/>
              <a:t>Kristheshu</a:t>
            </a:r>
            <a:r>
              <a:rPr lang="en-US" sz="4400" i="1" dirty="0"/>
              <a:t> </a:t>
            </a:r>
            <a:r>
              <a:rPr lang="en-US" sz="4400" i="1" dirty="0" err="1"/>
              <a:t>ennaashrayamaam</a:t>
            </a:r>
            <a:br>
              <a:rPr lang="en-US" sz="4400" i="1" dirty="0"/>
            </a:br>
            <a:r>
              <a:rPr lang="en-US" sz="4400" i="1" dirty="0"/>
              <a:t>Avan-</a:t>
            </a:r>
            <a:r>
              <a:rPr lang="en-US" sz="4400" i="1" dirty="0" err="1"/>
              <a:t>anugraha</a:t>
            </a:r>
            <a:r>
              <a:rPr lang="en-US" sz="4400" i="1" dirty="0"/>
              <a:t>-</a:t>
            </a:r>
            <a:r>
              <a:rPr lang="en-US" sz="4400" i="1" dirty="0" err="1"/>
              <a:t>karangal</a:t>
            </a:r>
            <a:r>
              <a:rPr lang="en-US" sz="4400" i="1" dirty="0"/>
              <a:t> </a:t>
            </a:r>
            <a:r>
              <a:rPr lang="en-US" sz="4400" i="1" dirty="0" err="1"/>
              <a:t>neetti-yennethan</a:t>
            </a:r>
            <a:r>
              <a:rPr lang="en-US" sz="4400" i="1" dirty="0"/>
              <a:t> </a:t>
            </a:r>
            <a:br>
              <a:rPr lang="en-US" sz="4400" i="1" dirty="0"/>
            </a:br>
            <a:r>
              <a:rPr lang="en-US" sz="4400" i="1" dirty="0" err="1"/>
              <a:t>Arikil-anachidunnu</a:t>
            </a:r>
            <a:endParaRPr lang="en-AE" sz="4400" i="1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18DDEAAB-B716-94D0-C2DA-7B584CBD25CB}"/>
              </a:ext>
            </a:extLst>
          </p:cNvPr>
          <p:cNvSpPr txBox="1">
            <a:spLocks/>
          </p:cNvSpPr>
          <p:nvPr/>
        </p:nvSpPr>
        <p:spPr>
          <a:xfrm>
            <a:off x="300718" y="0"/>
            <a:ext cx="11707780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400" b="1" dirty="0" err="1">
                <a:latin typeface="ML-TTAmbili" panose="04000000000000000000" pitchFamily="82" charset="0"/>
              </a:rPr>
              <a:t>tbip</a:t>
            </a:r>
            <a:r>
              <a:rPr lang="en-US" sz="5400" b="1" dirty="0">
                <a:latin typeface="ML-TTAmbili" panose="04000000000000000000" pitchFamily="82" charset="0"/>
              </a:rPr>
              <a:t> </a:t>
            </a:r>
            <a:r>
              <a:rPr lang="en-US" sz="5400" b="1" dirty="0" err="1">
                <a:latin typeface="ML-TTAmbili" panose="04000000000000000000" pitchFamily="82" charset="0"/>
              </a:rPr>
              <a:t>F¶m</a:t>
            </a:r>
            <a:r>
              <a:rPr lang="en-US" sz="5400" b="1" dirty="0">
                <a:latin typeface="ML-TTAmbili" panose="04000000000000000000" pitchFamily="82" charset="0"/>
              </a:rPr>
              <a:t>-{</a:t>
            </a:r>
            <a:r>
              <a:rPr lang="en-US" sz="5400" b="1" dirty="0" err="1">
                <a:latin typeface="ML-TTAmbili" panose="04000000000000000000" pitchFamily="82" charset="0"/>
              </a:rPr>
              <a:t>i-bamw</a:t>
            </a:r>
            <a:r>
              <a:rPr lang="en-US" sz="5400" b="1" dirty="0">
                <a:latin typeface="ML-TTAmbili" panose="04000000000000000000" pitchFamily="82" charset="0"/>
              </a:rPr>
              <a:t> </a:t>
            </a:r>
          </a:p>
          <a:p>
            <a:r>
              <a:rPr lang="en-US" sz="5400" b="1" dirty="0">
                <a:latin typeface="ML-TTAmbili" panose="04000000000000000000" pitchFamily="82" charset="0"/>
              </a:rPr>
              <a:t>{</a:t>
            </a:r>
            <a:r>
              <a:rPr lang="en-US" sz="5400" b="1" dirty="0" err="1">
                <a:latin typeface="ML-TTAmbili" panose="04000000000000000000" pitchFamily="82" charset="0"/>
              </a:rPr>
              <a:t>InkvtXip</a:t>
            </a:r>
            <a:r>
              <a:rPr lang="en-US" sz="5400" b="1" dirty="0">
                <a:latin typeface="ML-TTAmbili" panose="04000000000000000000" pitchFamily="82" charset="0"/>
              </a:rPr>
              <a:t> </a:t>
            </a:r>
            <a:r>
              <a:rPr lang="en-US" sz="5400" b="1" dirty="0" err="1">
                <a:latin typeface="ML-TTAmbili" panose="04000000000000000000" pitchFamily="82" charset="0"/>
              </a:rPr>
              <a:t>F¶m</a:t>
            </a:r>
            <a:r>
              <a:rPr lang="en-US" sz="5400" b="1" dirty="0">
                <a:latin typeface="ML-TTAmbili" panose="04000000000000000000" pitchFamily="82" charset="0"/>
              </a:rPr>
              <a:t>-{</a:t>
            </a:r>
            <a:r>
              <a:rPr lang="en-US" sz="5400" b="1" dirty="0" err="1">
                <a:latin typeface="ML-TTAmbili" panose="04000000000000000000" pitchFamily="82" charset="0"/>
              </a:rPr>
              <a:t>i-bamw</a:t>
            </a:r>
            <a:endParaRPr lang="en-US" sz="5400" b="1" dirty="0">
              <a:latin typeface="ML-TTAmbili" panose="04000000000000000000" pitchFamily="82" charset="0"/>
            </a:endParaRPr>
          </a:p>
          <a:p>
            <a:r>
              <a:rPr lang="en-US" sz="5400" b="1" dirty="0">
                <a:latin typeface="ML-TTAmbili" panose="04000000000000000000" pitchFamily="82" charset="0"/>
              </a:rPr>
              <a:t>Ah-\-\p-{K-l-I-c-§Ä \</a:t>
            </a:r>
            <a:r>
              <a:rPr lang="en-US" sz="5400" b="1" dirty="0" err="1">
                <a:latin typeface="ML-TTAmbili" panose="04000000000000000000" pitchFamily="82" charset="0"/>
              </a:rPr>
              <a:t>o«n</a:t>
            </a:r>
            <a:r>
              <a:rPr lang="en-US" sz="5400" b="1" dirty="0">
                <a:latin typeface="ML-TTAmbili" panose="04000000000000000000" pitchFamily="82" charset="0"/>
              </a:rPr>
              <a:t>-sb-s¶-¯³ </a:t>
            </a:r>
          </a:p>
          <a:p>
            <a:r>
              <a:rPr lang="en-US" sz="5400" b="1" dirty="0" err="1">
                <a:latin typeface="ML-TTAmbili" panose="04000000000000000000" pitchFamily="82" charset="0"/>
              </a:rPr>
              <a:t>Acn</a:t>
            </a:r>
            <a:r>
              <a:rPr lang="en-US" sz="5400" b="1" dirty="0">
                <a:latin typeface="ML-TTAmbili" panose="04000000000000000000" pitchFamily="82" charset="0"/>
              </a:rPr>
              <a:t>-In-e-W-¨</a:t>
            </a:r>
            <a:r>
              <a:rPr lang="en-US" sz="5400" b="1" dirty="0" err="1">
                <a:latin typeface="ML-TTAmbili" panose="04000000000000000000" pitchFamily="82" charset="0"/>
              </a:rPr>
              <a:t>n-Sp¶p</a:t>
            </a:r>
            <a:endParaRPr lang="en-AE" sz="5400" b="1" dirty="0">
              <a:latin typeface="ML-TTAmbili" panose="04000000000000000000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2457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D682FA-61F7-4971-9CB1-AC379B2C61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0718" y="3429000"/>
            <a:ext cx="11707780" cy="3429000"/>
          </a:xfrm>
        </p:spPr>
        <p:txBody>
          <a:bodyPr anchor="ctr">
            <a:normAutofit/>
          </a:bodyPr>
          <a:lstStyle/>
          <a:p>
            <a:pPr algn="l"/>
            <a:r>
              <a:rPr lang="en-US" sz="4400" dirty="0" err="1"/>
              <a:t>Mannithililla</a:t>
            </a:r>
            <a:r>
              <a:rPr lang="en-US" sz="4400" dirty="0"/>
              <a:t> </a:t>
            </a:r>
            <a:r>
              <a:rPr lang="en-US" sz="4400" dirty="0" err="1"/>
              <a:t>sthiravaasam</a:t>
            </a:r>
            <a:r>
              <a:rPr lang="en-US" sz="4400" dirty="0"/>
              <a:t>-</a:t>
            </a:r>
            <a:br>
              <a:rPr lang="en-US" sz="4400" dirty="0"/>
            </a:br>
            <a:r>
              <a:rPr lang="en-US" sz="4400" dirty="0" err="1"/>
              <a:t>Namukk-unnatha</a:t>
            </a:r>
            <a:r>
              <a:rPr lang="en-US" sz="4400" dirty="0"/>
              <a:t> </a:t>
            </a:r>
            <a:r>
              <a:rPr lang="en-US" sz="4400" dirty="0" err="1"/>
              <a:t>naadaam-avakaasham</a:t>
            </a:r>
            <a:br>
              <a:rPr lang="en-US" sz="4400" dirty="0"/>
            </a:br>
            <a:r>
              <a:rPr lang="en-US" sz="4400" dirty="0" err="1"/>
              <a:t>Vannidumeshu</a:t>
            </a:r>
            <a:r>
              <a:rPr lang="en-US" sz="4400" dirty="0"/>
              <a:t> </a:t>
            </a:r>
            <a:r>
              <a:rPr lang="en-US" sz="4400" dirty="0" err="1"/>
              <a:t>thannidumannu</a:t>
            </a:r>
            <a:r>
              <a:rPr lang="en-US" sz="4400" dirty="0"/>
              <a:t> </a:t>
            </a:r>
            <a:br>
              <a:rPr lang="en-US" sz="4400" dirty="0"/>
            </a:br>
            <a:r>
              <a:rPr lang="en-US" sz="4400" dirty="0" err="1"/>
              <a:t>Minnidum</a:t>
            </a:r>
            <a:r>
              <a:rPr lang="en-US" sz="4400" dirty="0"/>
              <a:t> </a:t>
            </a:r>
            <a:r>
              <a:rPr lang="en-US" sz="4400" dirty="0" err="1"/>
              <a:t>deham</a:t>
            </a:r>
            <a:r>
              <a:rPr lang="en-US" sz="4400" dirty="0"/>
              <a:t> </a:t>
            </a:r>
            <a:r>
              <a:rPr lang="en-US" sz="4400" dirty="0" err="1"/>
              <a:t>thannudalpol</a:t>
            </a:r>
            <a:r>
              <a:rPr lang="en-US" sz="4400" dirty="0"/>
              <a:t>-</a:t>
            </a:r>
            <a:endParaRPr lang="en-AE" sz="4400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0C341F57-7349-DD1E-960B-8AB217DA01CC}"/>
              </a:ext>
            </a:extLst>
          </p:cNvPr>
          <p:cNvSpPr txBox="1">
            <a:spLocks/>
          </p:cNvSpPr>
          <p:nvPr/>
        </p:nvSpPr>
        <p:spPr>
          <a:xfrm>
            <a:off x="300718" y="0"/>
            <a:ext cx="11707780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5400" b="1" dirty="0" err="1">
                <a:latin typeface="ML-TTAmbili" panose="04000000000000000000" pitchFamily="82" charset="0"/>
              </a:rPr>
              <a:t>a¶n-Xn-enÃ</a:t>
            </a:r>
            <a:r>
              <a:rPr lang="en-US" sz="5400" b="1" dirty="0">
                <a:latin typeface="ML-TTAmbili" panose="04000000000000000000" pitchFamily="82" charset="0"/>
              </a:rPr>
              <a:t> </a:t>
            </a:r>
            <a:r>
              <a:rPr lang="en-US" sz="5400" b="1" dirty="0" err="1">
                <a:latin typeface="ML-TTAmbili" panose="04000000000000000000" pitchFamily="82" charset="0"/>
              </a:rPr>
              <a:t>Ønc</a:t>
            </a:r>
            <a:r>
              <a:rPr lang="en-US" sz="5400" b="1" dirty="0">
                <a:latin typeface="ML-TTAmbili" panose="04000000000000000000" pitchFamily="82" charset="0"/>
              </a:rPr>
              <a:t>-hm-kw-þ-\-ap-¡p-¶X </a:t>
            </a:r>
          </a:p>
          <a:p>
            <a:pPr algn="l"/>
            <a:r>
              <a:rPr lang="en-US" sz="5400" b="1" dirty="0">
                <a:latin typeface="ML-TTAmbili" panose="04000000000000000000" pitchFamily="82" charset="0"/>
              </a:rPr>
              <a:t>\</a:t>
            </a:r>
            <a:r>
              <a:rPr lang="en-US" sz="5400" b="1" dirty="0" err="1">
                <a:latin typeface="ML-TTAmbili" panose="04000000000000000000" pitchFamily="82" charset="0"/>
              </a:rPr>
              <a:t>mSm</a:t>
            </a:r>
            <a:r>
              <a:rPr lang="en-US" sz="5400" b="1" dirty="0">
                <a:latin typeface="ML-TTAmbili" panose="04000000000000000000" pitchFamily="82" charset="0"/>
              </a:rPr>
              <a:t>-a-h-</a:t>
            </a:r>
            <a:r>
              <a:rPr lang="en-US" sz="5400" b="1" dirty="0" err="1">
                <a:latin typeface="ML-TTAmbili" panose="04000000000000000000" pitchFamily="82" charset="0"/>
              </a:rPr>
              <a:t>Imiw</a:t>
            </a:r>
            <a:endParaRPr lang="en-US" sz="5400" b="1" dirty="0">
              <a:latin typeface="ML-TTAmbili" panose="04000000000000000000" pitchFamily="82" charset="0"/>
            </a:endParaRPr>
          </a:p>
          <a:p>
            <a:pPr algn="l"/>
            <a:r>
              <a:rPr lang="en-US" sz="5400" b="1" dirty="0" err="1">
                <a:latin typeface="ML-TTAmbili" panose="04000000000000000000" pitchFamily="82" charset="0"/>
              </a:rPr>
              <a:t>h¶n-Sp-taip</a:t>
            </a:r>
            <a:r>
              <a:rPr lang="en-US" sz="5400" b="1" dirty="0">
                <a:latin typeface="ML-TTAmbili" panose="04000000000000000000" pitchFamily="82" charset="0"/>
              </a:rPr>
              <a:t> </a:t>
            </a:r>
            <a:r>
              <a:rPr lang="en-US" sz="5400" b="1" dirty="0" err="1">
                <a:latin typeface="ML-TTAmbili" panose="04000000000000000000" pitchFamily="82" charset="0"/>
              </a:rPr>
              <a:t>X¶n-Sp-a¶p</a:t>
            </a:r>
            <a:r>
              <a:rPr lang="en-US" sz="5400" b="1" dirty="0">
                <a:latin typeface="ML-TTAmbili" panose="04000000000000000000" pitchFamily="82" charset="0"/>
              </a:rPr>
              <a:t> </a:t>
            </a:r>
          </a:p>
          <a:p>
            <a:pPr algn="l"/>
            <a:r>
              <a:rPr lang="en-US" sz="5400" b="1" dirty="0" err="1">
                <a:latin typeface="ML-TTAmbili" panose="04000000000000000000" pitchFamily="82" charset="0"/>
              </a:rPr>
              <a:t>an¶nSpw</a:t>
            </a:r>
            <a:r>
              <a:rPr lang="en-US" sz="5400" b="1" dirty="0">
                <a:latin typeface="ML-TTAmbili" panose="04000000000000000000" pitchFamily="82" charset="0"/>
              </a:rPr>
              <a:t> </a:t>
            </a:r>
            <a:r>
              <a:rPr lang="en-US" sz="5400" b="1" dirty="0" err="1">
                <a:latin typeface="ML-TTAmbili" panose="04000000000000000000" pitchFamily="82" charset="0"/>
              </a:rPr>
              <a:t>tZlw</a:t>
            </a:r>
            <a:r>
              <a:rPr lang="en-US" sz="5400" b="1" dirty="0">
                <a:latin typeface="ML-TTAmbili" panose="04000000000000000000" pitchFamily="82" charset="0"/>
              </a:rPr>
              <a:t> </a:t>
            </a:r>
            <a:r>
              <a:rPr lang="en-US" sz="5400" b="1" dirty="0" err="1">
                <a:latin typeface="ML-TTAmbili" panose="04000000000000000000" pitchFamily="82" charset="0"/>
              </a:rPr>
              <a:t>X¶p-SÂt</a:t>
            </a:r>
            <a:r>
              <a:rPr lang="en-US" sz="5400" b="1" dirty="0">
                <a:latin typeface="ML-TTAmbili" panose="04000000000000000000" pitchFamily="82" charset="0"/>
              </a:rPr>
              <a:t>]</a:t>
            </a:r>
            <a:r>
              <a:rPr lang="en-US" sz="5400" b="1" dirty="0" err="1">
                <a:latin typeface="ML-TTAmbili" panose="04000000000000000000" pitchFamily="82" charset="0"/>
              </a:rPr>
              <a:t>mÂ</a:t>
            </a:r>
            <a:endParaRPr lang="en-AE" sz="5400" b="1" dirty="0">
              <a:latin typeface="ML-TTAmbili" panose="04000000000000000000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86246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D682FA-61F7-4971-9CB1-AC379B2C61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0718" y="3429000"/>
            <a:ext cx="11707780" cy="3429000"/>
          </a:xfrm>
        </p:spPr>
        <p:txBody>
          <a:bodyPr anchor="ctr">
            <a:normAutofit/>
          </a:bodyPr>
          <a:lstStyle/>
          <a:p>
            <a:r>
              <a:rPr lang="en-US" sz="4400" i="1" dirty="0" err="1"/>
              <a:t>Yeshu</a:t>
            </a:r>
            <a:r>
              <a:rPr lang="en-US" sz="4400" i="1" dirty="0"/>
              <a:t> </a:t>
            </a:r>
            <a:r>
              <a:rPr lang="en-US" sz="4400" i="1" dirty="0" err="1"/>
              <a:t>ennaashrayamaam</a:t>
            </a:r>
            <a:r>
              <a:rPr lang="en-US" sz="4400" i="1" dirty="0"/>
              <a:t> </a:t>
            </a:r>
            <a:br>
              <a:rPr lang="en-US" sz="4400" i="1" dirty="0"/>
            </a:br>
            <a:r>
              <a:rPr lang="en-US" sz="4400" i="1" dirty="0" err="1"/>
              <a:t>Kristheshu</a:t>
            </a:r>
            <a:r>
              <a:rPr lang="en-US" sz="4400" i="1" dirty="0"/>
              <a:t> </a:t>
            </a:r>
            <a:r>
              <a:rPr lang="en-US" sz="4400" i="1" dirty="0" err="1"/>
              <a:t>ennaashrayamaam</a:t>
            </a:r>
            <a:br>
              <a:rPr lang="en-US" sz="4400" i="1" dirty="0"/>
            </a:br>
            <a:r>
              <a:rPr lang="en-US" sz="4400" i="1" dirty="0"/>
              <a:t>Avan-</a:t>
            </a:r>
            <a:r>
              <a:rPr lang="en-US" sz="4400" i="1" dirty="0" err="1"/>
              <a:t>anugraha</a:t>
            </a:r>
            <a:r>
              <a:rPr lang="en-US" sz="4400" i="1" dirty="0"/>
              <a:t>-</a:t>
            </a:r>
            <a:r>
              <a:rPr lang="en-US" sz="4400" i="1" dirty="0" err="1"/>
              <a:t>karangal</a:t>
            </a:r>
            <a:r>
              <a:rPr lang="en-US" sz="4400" i="1" dirty="0"/>
              <a:t> </a:t>
            </a:r>
            <a:r>
              <a:rPr lang="en-US" sz="4400" i="1" dirty="0" err="1"/>
              <a:t>neetti-yennethan</a:t>
            </a:r>
            <a:r>
              <a:rPr lang="en-US" sz="4400" i="1" dirty="0"/>
              <a:t> </a:t>
            </a:r>
            <a:br>
              <a:rPr lang="en-US" sz="4400" i="1" dirty="0"/>
            </a:br>
            <a:r>
              <a:rPr lang="en-US" sz="4400" i="1" dirty="0" err="1"/>
              <a:t>Arikil-anachidunnu</a:t>
            </a:r>
            <a:endParaRPr lang="en-AE" sz="4400" i="1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18DDEAAB-B716-94D0-C2DA-7B584CBD25CB}"/>
              </a:ext>
            </a:extLst>
          </p:cNvPr>
          <p:cNvSpPr txBox="1">
            <a:spLocks/>
          </p:cNvSpPr>
          <p:nvPr/>
        </p:nvSpPr>
        <p:spPr>
          <a:xfrm>
            <a:off x="300718" y="0"/>
            <a:ext cx="11707780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400" b="1" dirty="0" err="1">
                <a:latin typeface="ML-TTAmbili" panose="04000000000000000000" pitchFamily="82" charset="0"/>
              </a:rPr>
              <a:t>tbip</a:t>
            </a:r>
            <a:r>
              <a:rPr lang="en-US" sz="5400" b="1" dirty="0">
                <a:latin typeface="ML-TTAmbili" panose="04000000000000000000" pitchFamily="82" charset="0"/>
              </a:rPr>
              <a:t> </a:t>
            </a:r>
            <a:r>
              <a:rPr lang="en-US" sz="5400" b="1" dirty="0" err="1">
                <a:latin typeface="ML-TTAmbili" panose="04000000000000000000" pitchFamily="82" charset="0"/>
              </a:rPr>
              <a:t>F¶m</a:t>
            </a:r>
            <a:r>
              <a:rPr lang="en-US" sz="5400" b="1" dirty="0">
                <a:latin typeface="ML-TTAmbili" panose="04000000000000000000" pitchFamily="82" charset="0"/>
              </a:rPr>
              <a:t>-{</a:t>
            </a:r>
            <a:r>
              <a:rPr lang="en-US" sz="5400" b="1" dirty="0" err="1">
                <a:latin typeface="ML-TTAmbili" panose="04000000000000000000" pitchFamily="82" charset="0"/>
              </a:rPr>
              <a:t>i-bamw</a:t>
            </a:r>
            <a:r>
              <a:rPr lang="en-US" sz="5400" b="1" dirty="0">
                <a:latin typeface="ML-TTAmbili" panose="04000000000000000000" pitchFamily="82" charset="0"/>
              </a:rPr>
              <a:t> </a:t>
            </a:r>
          </a:p>
          <a:p>
            <a:r>
              <a:rPr lang="en-US" sz="5400" b="1" dirty="0">
                <a:latin typeface="ML-TTAmbili" panose="04000000000000000000" pitchFamily="82" charset="0"/>
              </a:rPr>
              <a:t>{</a:t>
            </a:r>
            <a:r>
              <a:rPr lang="en-US" sz="5400" b="1" dirty="0" err="1">
                <a:latin typeface="ML-TTAmbili" panose="04000000000000000000" pitchFamily="82" charset="0"/>
              </a:rPr>
              <a:t>InkvtXip</a:t>
            </a:r>
            <a:r>
              <a:rPr lang="en-US" sz="5400" b="1" dirty="0">
                <a:latin typeface="ML-TTAmbili" panose="04000000000000000000" pitchFamily="82" charset="0"/>
              </a:rPr>
              <a:t> </a:t>
            </a:r>
            <a:r>
              <a:rPr lang="en-US" sz="5400" b="1" dirty="0" err="1">
                <a:latin typeface="ML-TTAmbili" panose="04000000000000000000" pitchFamily="82" charset="0"/>
              </a:rPr>
              <a:t>F¶m</a:t>
            </a:r>
            <a:r>
              <a:rPr lang="en-US" sz="5400" b="1" dirty="0">
                <a:latin typeface="ML-TTAmbili" panose="04000000000000000000" pitchFamily="82" charset="0"/>
              </a:rPr>
              <a:t>-{</a:t>
            </a:r>
            <a:r>
              <a:rPr lang="en-US" sz="5400" b="1" dirty="0" err="1">
                <a:latin typeface="ML-TTAmbili" panose="04000000000000000000" pitchFamily="82" charset="0"/>
              </a:rPr>
              <a:t>i-bamw</a:t>
            </a:r>
            <a:endParaRPr lang="en-US" sz="5400" b="1" dirty="0">
              <a:latin typeface="ML-TTAmbili" panose="04000000000000000000" pitchFamily="82" charset="0"/>
            </a:endParaRPr>
          </a:p>
          <a:p>
            <a:r>
              <a:rPr lang="en-US" sz="5400" b="1" dirty="0">
                <a:latin typeface="ML-TTAmbili" panose="04000000000000000000" pitchFamily="82" charset="0"/>
              </a:rPr>
              <a:t>Ah-\-\p-{K-l-I-c-§Ä \</a:t>
            </a:r>
            <a:r>
              <a:rPr lang="en-US" sz="5400" b="1" dirty="0" err="1">
                <a:latin typeface="ML-TTAmbili" panose="04000000000000000000" pitchFamily="82" charset="0"/>
              </a:rPr>
              <a:t>o«n</a:t>
            </a:r>
            <a:r>
              <a:rPr lang="en-US" sz="5400" b="1" dirty="0">
                <a:latin typeface="ML-TTAmbili" panose="04000000000000000000" pitchFamily="82" charset="0"/>
              </a:rPr>
              <a:t>-sb-s¶-¯³ </a:t>
            </a:r>
          </a:p>
          <a:p>
            <a:r>
              <a:rPr lang="en-US" sz="5400" b="1" dirty="0" err="1">
                <a:latin typeface="ML-TTAmbili" panose="04000000000000000000" pitchFamily="82" charset="0"/>
              </a:rPr>
              <a:t>Acn</a:t>
            </a:r>
            <a:r>
              <a:rPr lang="en-US" sz="5400" b="1" dirty="0">
                <a:latin typeface="ML-TTAmbili" panose="04000000000000000000" pitchFamily="82" charset="0"/>
              </a:rPr>
              <a:t>-In-e-W-¨</a:t>
            </a:r>
            <a:r>
              <a:rPr lang="en-US" sz="5400" b="1" dirty="0" err="1">
                <a:latin typeface="ML-TTAmbili" panose="04000000000000000000" pitchFamily="82" charset="0"/>
              </a:rPr>
              <a:t>n-Sp¶p</a:t>
            </a:r>
            <a:endParaRPr lang="en-AE" sz="5400" b="1" dirty="0">
              <a:latin typeface="ML-TTAmbili" panose="04000000000000000000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42912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372</Words>
  <Application>Microsoft Office PowerPoint</Application>
  <PresentationFormat>Widescreen</PresentationFormat>
  <Paragraphs>45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ML-TTAmbili</vt:lpstr>
      <vt:lpstr>Office Theme</vt:lpstr>
      <vt:lpstr>Yeshu ennaashrayamaam  Kristheshu ennaashrayamaam Avan-anugraha-karangal neetti-yennethan  Arikil-anachidunnu</vt:lpstr>
      <vt:lpstr>Daahathe perukkum jalamallo-iha  Lokam kodukkum sukhamellaam Snehathinn-uravidam-eshuvathre-yen Daahathe theerkkum jeeva jalam-</vt:lpstr>
      <vt:lpstr>Yeshu ennaashrayamaam  Kristheshu ennaashrayamaam Avan-anugraha-karangal neetti-yennethan  Arikil-anachidunnu</vt:lpstr>
      <vt:lpstr>Vairikal-ethiraay nirannidilum-mama  Snehithar-enne marannidilum Markkukill-eshu manassalivode Marachidum sneha-chirakadiyil-</vt:lpstr>
      <vt:lpstr>Yeshu ennaashrayamaam  Kristheshu ennaashrayamaam Avan-anugraha-karangal neetti-yennethan  Arikil-anachidunnu</vt:lpstr>
      <vt:lpstr>Jadathile shoolam maaraathaam-daiva Janathinu shodhana theeraathaam Balam tharum sahikkaan krupa tharumathinaal Balaheenathayil pukazhum njaan-</vt:lpstr>
      <vt:lpstr>Yeshu ennaashrayamaam  Kristheshu ennaashrayamaam Avan-anugraha-karangal neetti-yennethan  Arikil-anachidunnu</vt:lpstr>
      <vt:lpstr>Mannithililla sthiravaasam- Namukk-unnatha naadaam-avakaasham Vannidumeshu thannidumannu  Minnidum deham thannudalpol-</vt:lpstr>
      <vt:lpstr>Yeshu ennaashrayamaam  Kristheshu ennaashrayamaam Avan-anugraha-karangal neetti-yennethan  Arikil-anachidunnu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യേശു എന്നാശ്രയമാം ക്രിസ്തേശു </dc:title>
  <dc:subject>828</dc:subject>
  <dc:creator>M.E. Cherian</dc:creator>
  <cp:keywords>Formatting Pending</cp:keywords>
  <cp:lastModifiedBy>Bcc Abca</cp:lastModifiedBy>
  <cp:revision>2</cp:revision>
  <dcterms:created xsi:type="dcterms:W3CDTF">2023-10-22T05:31:06Z</dcterms:created>
  <dcterms:modified xsi:type="dcterms:W3CDTF">2024-04-21T05:23:17Z</dcterms:modified>
  <cp:category>Dependance</cp:category>
</cp:coreProperties>
</file>